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835" r:id="rId2"/>
  </p:sldMasterIdLst>
  <p:sldIdLst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07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476" y="2123442"/>
            <a:ext cx="5627823" cy="4883385"/>
          </a:xfrm>
        </p:spPr>
        <p:txBody>
          <a:bodyPr anchor="b"/>
          <a:lstStyle>
            <a:lvl1pPr>
              <a:defRPr sz="6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476" y="7006824"/>
            <a:ext cx="5627823" cy="126341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7040861"/>
            <a:ext cx="5627822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6476" y="1005840"/>
            <a:ext cx="5627823" cy="53396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7" y="7872077"/>
            <a:ext cx="5627821" cy="724111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3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6" y="2123440"/>
            <a:ext cx="5627823" cy="2905760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5364480"/>
            <a:ext cx="5627823" cy="346456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F9FC-336A-43B0-8817-BC1774CEED5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5906-3180-41F1-B16B-3A72189D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98" y="2123440"/>
            <a:ext cx="5100892" cy="3407615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230951" y="5531055"/>
            <a:ext cx="4641985" cy="50185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19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6380964"/>
            <a:ext cx="5627823" cy="245872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F9FC-336A-43B0-8817-BC1774CEED5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5906-3180-41F1-B16B-3A72189D8C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2813" y="1424505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9737" y="3833554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37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4582161"/>
            <a:ext cx="5627824" cy="2424664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F9FC-336A-43B0-8817-BC1774CEED5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5906-3180-41F1-B16B-3A72189D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09" y="2905760"/>
            <a:ext cx="187911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054" y="3911600"/>
            <a:ext cx="1866671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478" y="2905760"/>
            <a:ext cx="187234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69749" y="3911600"/>
            <a:ext cx="1879070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2905760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543180" y="3911600"/>
            <a:ext cx="1869709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6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54" y="6234725"/>
            <a:ext cx="1874770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6054" y="3241040"/>
            <a:ext cx="1874770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6054" y="7079911"/>
            <a:ext cx="1874770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0123" y="6234725"/>
            <a:ext cx="18686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80122" y="3241040"/>
            <a:ext cx="1868696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79260" y="7079910"/>
            <a:ext cx="1871171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6234725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3179" y="3241040"/>
            <a:ext cx="1869709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543101" y="7079907"/>
            <a:ext cx="1872185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315" y="630981"/>
            <a:ext cx="1117574" cy="854498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054" y="1134034"/>
            <a:ext cx="4733490" cy="804193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4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476" y="2123442"/>
            <a:ext cx="5627823" cy="4883385"/>
          </a:xfrm>
        </p:spPr>
        <p:txBody>
          <a:bodyPr anchor="b"/>
          <a:lstStyle>
            <a:lvl1pPr>
              <a:defRPr sz="6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476" y="7006824"/>
            <a:ext cx="5627823" cy="126341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7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9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4197210"/>
            <a:ext cx="5627822" cy="2809616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62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3022179"/>
            <a:ext cx="2803396" cy="6153786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679" y="3015604"/>
            <a:ext cx="2803398" cy="6160359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8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2794000"/>
            <a:ext cx="2803395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45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680" y="2794000"/>
            <a:ext cx="28033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680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94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2123440"/>
            <a:ext cx="2168743" cy="2123440"/>
          </a:xfrm>
        </p:spPr>
        <p:txBody>
          <a:bodyPr anchor="b"/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988" y="2123440"/>
            <a:ext cx="3313311" cy="67056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30"/>
            </a:lvl2pPr>
            <a:lvl3pPr>
              <a:defRPr sz="1360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4589613"/>
            <a:ext cx="2168743" cy="4246879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6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08" y="2719482"/>
            <a:ext cx="3247573" cy="2309718"/>
          </a:xfrm>
        </p:spPr>
        <p:txBody>
          <a:bodyPr anchor="b">
            <a:normAutofit/>
          </a:bodyPr>
          <a:lstStyle>
            <a:lvl1pPr algn="l">
              <a:defRPr sz="30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1490" y="1676400"/>
            <a:ext cx="2040786" cy="670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5364480"/>
            <a:ext cx="3242519" cy="2011680"/>
          </a:xfrm>
        </p:spPr>
        <p:txBody>
          <a:bodyPr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8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7040861"/>
            <a:ext cx="5627822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6476" y="1005840"/>
            <a:ext cx="5627823" cy="53396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7" y="7872077"/>
            <a:ext cx="5627821" cy="724111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8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6" y="2123440"/>
            <a:ext cx="5627823" cy="2905760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5364480"/>
            <a:ext cx="5627823" cy="346456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5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98" y="2123440"/>
            <a:ext cx="5100892" cy="3407615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230951" y="5531055"/>
            <a:ext cx="4641985" cy="50185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19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6380964"/>
            <a:ext cx="5627823" cy="245872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813" y="1424505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9737" y="3833554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0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4197210"/>
            <a:ext cx="5627822" cy="2809616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81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4582161"/>
            <a:ext cx="5627824" cy="2424664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0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09" y="2905760"/>
            <a:ext cx="187911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054" y="3911600"/>
            <a:ext cx="1866671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478" y="2905760"/>
            <a:ext cx="187234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69749" y="3911600"/>
            <a:ext cx="1879070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2905760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543180" y="3911600"/>
            <a:ext cx="1869709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54" y="6234725"/>
            <a:ext cx="1874770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6054" y="3241040"/>
            <a:ext cx="1874770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6054" y="7079911"/>
            <a:ext cx="1874770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0123" y="6234725"/>
            <a:ext cx="18686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80122" y="3241040"/>
            <a:ext cx="1868696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79260" y="7079910"/>
            <a:ext cx="1871171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6234725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3179" y="3241040"/>
            <a:ext cx="1869709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543101" y="7079907"/>
            <a:ext cx="1872185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55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315" y="630981"/>
            <a:ext cx="1117574" cy="854498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054" y="1134034"/>
            <a:ext cx="4733490" cy="804193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3022179"/>
            <a:ext cx="2803396" cy="6153786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679" y="3015604"/>
            <a:ext cx="2803398" cy="6160359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2794000"/>
            <a:ext cx="2803395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45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680" y="2794000"/>
            <a:ext cx="28033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680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3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1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8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2123440"/>
            <a:ext cx="2168743" cy="2123440"/>
          </a:xfrm>
        </p:spPr>
        <p:txBody>
          <a:bodyPr anchor="b"/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988" y="2123440"/>
            <a:ext cx="3313311" cy="67056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30"/>
            </a:lvl2pPr>
            <a:lvl3pPr>
              <a:defRPr sz="1360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4589613"/>
            <a:ext cx="2168743" cy="4246879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2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08" y="2719482"/>
            <a:ext cx="3247573" cy="2309718"/>
          </a:xfrm>
        </p:spPr>
        <p:txBody>
          <a:bodyPr anchor="b">
            <a:normAutofit/>
          </a:bodyPr>
          <a:lstStyle>
            <a:lvl1pPr algn="l">
              <a:defRPr sz="30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1490" y="1676400"/>
            <a:ext cx="2040786" cy="670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5364480"/>
            <a:ext cx="3242519" cy="2011680"/>
          </a:xfrm>
        </p:spPr>
        <p:txBody>
          <a:bodyPr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354517" y="2458720"/>
            <a:ext cx="2396490" cy="4135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836357" y="-670560"/>
            <a:ext cx="1360170" cy="23469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354517" y="8940800"/>
            <a:ext cx="842010" cy="145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30890" y="3911600"/>
            <a:ext cx="3562350" cy="6146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713820" y="4246880"/>
            <a:ext cx="2007870" cy="3464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004" y="663986"/>
            <a:ext cx="5997073" cy="2054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3010957"/>
            <a:ext cx="5704906" cy="615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065306" y="2752701"/>
            <a:ext cx="1452879" cy="1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108232" y="4856781"/>
            <a:ext cx="5661033" cy="1943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601467" y="433747"/>
            <a:ext cx="534491" cy="1125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27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388626" rtl="0" eaLnBrk="1" latinLnBrk="0" hangingPunct="1">
        <a:spcBef>
          <a:spcPct val="0"/>
        </a:spcBef>
        <a:buNone/>
        <a:defRPr sz="357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70" indent="-291470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31518" indent="-242892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3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71567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60193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48819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137446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526072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914698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303324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53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7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0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3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5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85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1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354517" y="2458720"/>
            <a:ext cx="2396490" cy="4135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836357" y="-670560"/>
            <a:ext cx="1360170" cy="23469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354517" y="8940800"/>
            <a:ext cx="842010" cy="145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30890" y="3911600"/>
            <a:ext cx="3562350" cy="6146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713820" y="4246880"/>
            <a:ext cx="2007870" cy="3464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004" y="663986"/>
            <a:ext cx="5997073" cy="2054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3010957"/>
            <a:ext cx="5704906" cy="615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065306" y="2752701"/>
            <a:ext cx="1452879" cy="1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582930"/>
            <a:fld id="{85C5A146-B52A-4EC8-AB13-363F4CE2E1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108232" y="4856781"/>
            <a:ext cx="5661033" cy="1943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58293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601467" y="433747"/>
            <a:ext cx="534491" cy="1125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2930"/>
            <a:fld id="{3942E37A-6255-4AC6-B899-7484682B2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293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388626" rtl="0" eaLnBrk="1" latinLnBrk="0" hangingPunct="1">
        <a:spcBef>
          <a:spcPct val="0"/>
        </a:spcBef>
        <a:buNone/>
        <a:defRPr sz="357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70" indent="-291470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31518" indent="-242892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3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71567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60193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48819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137446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526072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914698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303324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53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7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0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3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5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85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1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:climate</a:t>
            </a:r>
          </a:p>
          <a:p>
            <a:r>
              <a:rPr lang="en-US" dirty="0" smtClean="0"/>
              <a:t>Sub topic : climatic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600200" y="1325117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0788" y="3103626"/>
            <a:ext cx="39624" cy="88392"/>
          </a:xfrm>
          <a:custGeom>
            <a:avLst/>
            <a:gdLst/>
            <a:ahLst/>
            <a:cxnLst/>
            <a:rect l="l" t="t" r="r" b="b"/>
            <a:pathLst>
              <a:path w="39624" h="88392">
                <a:moveTo>
                  <a:pt x="39624" y="39624"/>
                </a:moveTo>
                <a:lnTo>
                  <a:pt x="0" y="0"/>
                </a:lnTo>
                <a:lnTo>
                  <a:pt x="0" y="48768"/>
                </a:lnTo>
                <a:lnTo>
                  <a:pt x="39624" y="88392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0788" y="3103626"/>
            <a:ext cx="39624" cy="88392"/>
          </a:xfrm>
          <a:custGeom>
            <a:avLst/>
            <a:gdLst/>
            <a:ahLst/>
            <a:cxnLst/>
            <a:rect l="l" t="t" r="r" b="b"/>
            <a:pathLst>
              <a:path w="39624" h="88392">
                <a:moveTo>
                  <a:pt x="39624" y="39624"/>
                </a:moveTo>
                <a:lnTo>
                  <a:pt x="0" y="0"/>
                </a:lnTo>
                <a:lnTo>
                  <a:pt x="0" y="48768"/>
                </a:lnTo>
                <a:lnTo>
                  <a:pt x="39624" y="88392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0036" y="3100578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2672"/>
                </a:moveTo>
                <a:lnTo>
                  <a:pt x="12191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0036" y="3100578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2672"/>
                </a:moveTo>
                <a:lnTo>
                  <a:pt x="12191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0892" y="3106674"/>
            <a:ext cx="48768" cy="39624"/>
          </a:xfrm>
          <a:custGeom>
            <a:avLst/>
            <a:gdLst/>
            <a:ahLst/>
            <a:cxnLst/>
            <a:rect l="l" t="t" r="r" b="b"/>
            <a:pathLst>
              <a:path w="48768" h="39624">
                <a:moveTo>
                  <a:pt x="48768" y="39624"/>
                </a:moveTo>
                <a:lnTo>
                  <a:pt x="9144" y="0"/>
                </a:lnTo>
                <a:lnTo>
                  <a:pt x="0" y="0"/>
                </a:lnTo>
                <a:lnTo>
                  <a:pt x="39624" y="39624"/>
                </a:lnTo>
                <a:lnTo>
                  <a:pt x="4876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0892" y="3106674"/>
            <a:ext cx="48768" cy="39624"/>
          </a:xfrm>
          <a:custGeom>
            <a:avLst/>
            <a:gdLst/>
            <a:ahLst/>
            <a:cxnLst/>
            <a:rect l="l" t="t" r="r" b="b"/>
            <a:pathLst>
              <a:path w="48768" h="39624">
                <a:moveTo>
                  <a:pt x="48768" y="39624"/>
                </a:moveTo>
                <a:lnTo>
                  <a:pt x="9144" y="0"/>
                </a:lnTo>
                <a:lnTo>
                  <a:pt x="0" y="0"/>
                </a:lnTo>
                <a:lnTo>
                  <a:pt x="39624" y="39624"/>
                </a:lnTo>
                <a:lnTo>
                  <a:pt x="4876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44796" y="3106674"/>
            <a:ext cx="45719" cy="39624"/>
          </a:xfrm>
          <a:custGeom>
            <a:avLst/>
            <a:gdLst/>
            <a:ahLst/>
            <a:cxnLst/>
            <a:rect l="l" t="t" r="r" b="b"/>
            <a:pathLst>
              <a:path w="45719" h="39624">
                <a:moveTo>
                  <a:pt x="45719" y="39624"/>
                </a:moveTo>
                <a:lnTo>
                  <a:pt x="6095" y="0"/>
                </a:lnTo>
                <a:lnTo>
                  <a:pt x="0" y="0"/>
                </a:lnTo>
                <a:lnTo>
                  <a:pt x="39624" y="39624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4796" y="3106674"/>
            <a:ext cx="45719" cy="39624"/>
          </a:xfrm>
          <a:custGeom>
            <a:avLst/>
            <a:gdLst/>
            <a:ahLst/>
            <a:cxnLst/>
            <a:rect l="l" t="t" r="r" b="b"/>
            <a:pathLst>
              <a:path w="45719" h="39624">
                <a:moveTo>
                  <a:pt x="45719" y="39624"/>
                </a:moveTo>
                <a:lnTo>
                  <a:pt x="6095" y="0"/>
                </a:lnTo>
                <a:lnTo>
                  <a:pt x="0" y="0"/>
                </a:lnTo>
                <a:lnTo>
                  <a:pt x="39624" y="39624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8700" y="310057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45720" y="45720"/>
                </a:moveTo>
                <a:lnTo>
                  <a:pt x="42672" y="42672"/>
                </a:lnTo>
                <a:lnTo>
                  <a:pt x="0" y="0"/>
                </a:lnTo>
                <a:lnTo>
                  <a:pt x="6096" y="6096"/>
                </a:lnTo>
                <a:lnTo>
                  <a:pt x="4572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8700" y="310057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45720" y="45720"/>
                </a:moveTo>
                <a:lnTo>
                  <a:pt x="42672" y="42672"/>
                </a:lnTo>
                <a:lnTo>
                  <a:pt x="0" y="0"/>
                </a:lnTo>
                <a:lnTo>
                  <a:pt x="6096" y="6096"/>
                </a:lnTo>
                <a:lnTo>
                  <a:pt x="4572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5548" y="2655570"/>
            <a:ext cx="45719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2672" y="39624"/>
                </a:moveTo>
                <a:lnTo>
                  <a:pt x="0" y="0"/>
                </a:lnTo>
                <a:lnTo>
                  <a:pt x="6096" y="6096"/>
                </a:lnTo>
                <a:lnTo>
                  <a:pt x="45719" y="4572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65548" y="2655570"/>
            <a:ext cx="45719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2672" y="39624"/>
                </a:moveTo>
                <a:lnTo>
                  <a:pt x="0" y="0"/>
                </a:lnTo>
                <a:lnTo>
                  <a:pt x="6096" y="6096"/>
                </a:lnTo>
                <a:lnTo>
                  <a:pt x="45719" y="4572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1644" y="2661666"/>
            <a:ext cx="45719" cy="48767"/>
          </a:xfrm>
          <a:custGeom>
            <a:avLst/>
            <a:gdLst/>
            <a:ahLst/>
            <a:cxnLst/>
            <a:rect l="l" t="t" r="r" b="b"/>
            <a:pathLst>
              <a:path w="45719" h="48767">
                <a:moveTo>
                  <a:pt x="39623" y="39624"/>
                </a:moveTo>
                <a:lnTo>
                  <a:pt x="0" y="0"/>
                </a:lnTo>
                <a:lnTo>
                  <a:pt x="6095" y="9143"/>
                </a:lnTo>
                <a:lnTo>
                  <a:pt x="45719" y="48767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1644" y="2661666"/>
            <a:ext cx="45719" cy="48767"/>
          </a:xfrm>
          <a:custGeom>
            <a:avLst/>
            <a:gdLst/>
            <a:ahLst/>
            <a:cxnLst/>
            <a:rect l="l" t="t" r="r" b="b"/>
            <a:pathLst>
              <a:path w="45719" h="48767">
                <a:moveTo>
                  <a:pt x="39623" y="39624"/>
                </a:moveTo>
                <a:lnTo>
                  <a:pt x="0" y="0"/>
                </a:lnTo>
                <a:lnTo>
                  <a:pt x="6095" y="9143"/>
                </a:lnTo>
                <a:lnTo>
                  <a:pt x="45719" y="48767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7740" y="2670809"/>
            <a:ext cx="42672" cy="51816"/>
          </a:xfrm>
          <a:custGeom>
            <a:avLst/>
            <a:gdLst/>
            <a:ahLst/>
            <a:cxnLst/>
            <a:rect l="l" t="t" r="r" b="b"/>
            <a:pathLst>
              <a:path w="42672" h="51816">
                <a:moveTo>
                  <a:pt x="39624" y="39624"/>
                </a:moveTo>
                <a:lnTo>
                  <a:pt x="0" y="0"/>
                </a:lnTo>
                <a:lnTo>
                  <a:pt x="3048" y="12192"/>
                </a:lnTo>
                <a:lnTo>
                  <a:pt x="42672" y="5181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7740" y="2670809"/>
            <a:ext cx="42672" cy="51816"/>
          </a:xfrm>
          <a:custGeom>
            <a:avLst/>
            <a:gdLst/>
            <a:ahLst/>
            <a:cxnLst/>
            <a:rect l="l" t="t" r="r" b="b"/>
            <a:pathLst>
              <a:path w="42672" h="51816">
                <a:moveTo>
                  <a:pt x="39624" y="39624"/>
                </a:moveTo>
                <a:lnTo>
                  <a:pt x="0" y="0"/>
                </a:lnTo>
                <a:lnTo>
                  <a:pt x="3048" y="12192"/>
                </a:lnTo>
                <a:lnTo>
                  <a:pt x="42672" y="5181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0788" y="2683002"/>
            <a:ext cx="39624" cy="112775"/>
          </a:xfrm>
          <a:custGeom>
            <a:avLst/>
            <a:gdLst/>
            <a:ahLst/>
            <a:cxnLst/>
            <a:rect l="l" t="t" r="r" b="b"/>
            <a:pathLst>
              <a:path w="39624" h="112775">
                <a:moveTo>
                  <a:pt x="39624" y="39624"/>
                </a:moveTo>
                <a:lnTo>
                  <a:pt x="0" y="0"/>
                </a:lnTo>
                <a:lnTo>
                  <a:pt x="0" y="73151"/>
                </a:lnTo>
                <a:lnTo>
                  <a:pt x="39624" y="11277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0788" y="2683002"/>
            <a:ext cx="39624" cy="112775"/>
          </a:xfrm>
          <a:custGeom>
            <a:avLst/>
            <a:gdLst/>
            <a:ahLst/>
            <a:cxnLst/>
            <a:rect l="l" t="t" r="r" b="b"/>
            <a:pathLst>
              <a:path w="39624" h="112775">
                <a:moveTo>
                  <a:pt x="39624" y="39624"/>
                </a:moveTo>
                <a:lnTo>
                  <a:pt x="0" y="0"/>
                </a:lnTo>
                <a:lnTo>
                  <a:pt x="0" y="73151"/>
                </a:lnTo>
                <a:lnTo>
                  <a:pt x="39624" y="11277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0788" y="2756154"/>
            <a:ext cx="39624" cy="103631"/>
          </a:xfrm>
          <a:custGeom>
            <a:avLst/>
            <a:gdLst/>
            <a:ahLst/>
            <a:cxnLst/>
            <a:rect l="l" t="t" r="r" b="b"/>
            <a:pathLst>
              <a:path w="39624" h="103631">
                <a:moveTo>
                  <a:pt x="39624" y="39624"/>
                </a:moveTo>
                <a:lnTo>
                  <a:pt x="0" y="0"/>
                </a:lnTo>
                <a:lnTo>
                  <a:pt x="0" y="64007"/>
                </a:lnTo>
                <a:lnTo>
                  <a:pt x="39624" y="10363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80788" y="2756154"/>
            <a:ext cx="39624" cy="103631"/>
          </a:xfrm>
          <a:custGeom>
            <a:avLst/>
            <a:gdLst/>
            <a:ahLst/>
            <a:cxnLst/>
            <a:rect l="l" t="t" r="r" b="b"/>
            <a:pathLst>
              <a:path w="39624" h="103631">
                <a:moveTo>
                  <a:pt x="39624" y="39624"/>
                </a:moveTo>
                <a:lnTo>
                  <a:pt x="0" y="0"/>
                </a:lnTo>
                <a:lnTo>
                  <a:pt x="0" y="64007"/>
                </a:lnTo>
                <a:lnTo>
                  <a:pt x="39624" y="10363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7364" y="2628138"/>
            <a:ext cx="54863" cy="48767"/>
          </a:xfrm>
          <a:custGeom>
            <a:avLst/>
            <a:gdLst/>
            <a:ahLst/>
            <a:cxnLst/>
            <a:rect l="l" t="t" r="r" b="b"/>
            <a:pathLst>
              <a:path w="54863" h="48767">
                <a:moveTo>
                  <a:pt x="54863" y="48767"/>
                </a:moveTo>
                <a:lnTo>
                  <a:pt x="12191" y="9143"/>
                </a:lnTo>
                <a:lnTo>
                  <a:pt x="0" y="0"/>
                </a:lnTo>
                <a:lnTo>
                  <a:pt x="39624" y="42671"/>
                </a:lnTo>
                <a:lnTo>
                  <a:pt x="54863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17364" y="2628138"/>
            <a:ext cx="54863" cy="48767"/>
          </a:xfrm>
          <a:custGeom>
            <a:avLst/>
            <a:gdLst/>
            <a:ahLst/>
            <a:cxnLst/>
            <a:rect l="l" t="t" r="r" b="b"/>
            <a:pathLst>
              <a:path w="54863" h="48767">
                <a:moveTo>
                  <a:pt x="54863" y="48767"/>
                </a:moveTo>
                <a:lnTo>
                  <a:pt x="12191" y="9143"/>
                </a:lnTo>
                <a:lnTo>
                  <a:pt x="0" y="0"/>
                </a:lnTo>
                <a:lnTo>
                  <a:pt x="39624" y="42671"/>
                </a:lnTo>
                <a:lnTo>
                  <a:pt x="54863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5068" y="2628138"/>
            <a:ext cx="121920" cy="45719"/>
          </a:xfrm>
          <a:custGeom>
            <a:avLst/>
            <a:gdLst/>
            <a:ahLst/>
            <a:cxnLst/>
            <a:rect l="l" t="t" r="r" b="b"/>
            <a:pathLst>
              <a:path w="121920" h="45719">
                <a:moveTo>
                  <a:pt x="121920" y="42671"/>
                </a:moveTo>
                <a:lnTo>
                  <a:pt x="82296" y="0"/>
                </a:lnTo>
                <a:lnTo>
                  <a:pt x="0" y="6095"/>
                </a:lnTo>
                <a:lnTo>
                  <a:pt x="42672" y="45719"/>
                </a:lnTo>
                <a:lnTo>
                  <a:pt x="12192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5068" y="2628138"/>
            <a:ext cx="121920" cy="45719"/>
          </a:xfrm>
          <a:custGeom>
            <a:avLst/>
            <a:gdLst/>
            <a:ahLst/>
            <a:cxnLst/>
            <a:rect l="l" t="t" r="r" b="b"/>
            <a:pathLst>
              <a:path w="121920" h="45719">
                <a:moveTo>
                  <a:pt x="121920" y="42671"/>
                </a:moveTo>
                <a:lnTo>
                  <a:pt x="82296" y="0"/>
                </a:lnTo>
                <a:lnTo>
                  <a:pt x="0" y="6095"/>
                </a:lnTo>
                <a:lnTo>
                  <a:pt x="42672" y="45719"/>
                </a:lnTo>
                <a:lnTo>
                  <a:pt x="12192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5068" y="2634233"/>
            <a:ext cx="45720" cy="54864"/>
          </a:xfrm>
          <a:custGeom>
            <a:avLst/>
            <a:gdLst/>
            <a:ahLst/>
            <a:cxnLst/>
            <a:rect l="l" t="t" r="r" b="b"/>
            <a:pathLst>
              <a:path w="45720" h="54864">
                <a:moveTo>
                  <a:pt x="42672" y="39624"/>
                </a:moveTo>
                <a:lnTo>
                  <a:pt x="0" y="0"/>
                </a:lnTo>
                <a:lnTo>
                  <a:pt x="6096" y="15240"/>
                </a:lnTo>
                <a:lnTo>
                  <a:pt x="45720" y="54864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5068" y="2634233"/>
            <a:ext cx="45720" cy="54864"/>
          </a:xfrm>
          <a:custGeom>
            <a:avLst/>
            <a:gdLst/>
            <a:ahLst/>
            <a:cxnLst/>
            <a:rect l="l" t="t" r="r" b="b"/>
            <a:pathLst>
              <a:path w="45720" h="54864">
                <a:moveTo>
                  <a:pt x="42672" y="39624"/>
                </a:moveTo>
                <a:lnTo>
                  <a:pt x="0" y="0"/>
                </a:lnTo>
                <a:lnTo>
                  <a:pt x="6096" y="15240"/>
                </a:lnTo>
                <a:lnTo>
                  <a:pt x="45720" y="54864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47260" y="2814066"/>
            <a:ext cx="54863" cy="57911"/>
          </a:xfrm>
          <a:custGeom>
            <a:avLst/>
            <a:gdLst/>
            <a:ahLst/>
            <a:cxnLst/>
            <a:rect l="l" t="t" r="r" b="b"/>
            <a:pathLst>
              <a:path w="54863" h="57911">
                <a:moveTo>
                  <a:pt x="39624" y="39624"/>
                </a:moveTo>
                <a:lnTo>
                  <a:pt x="0" y="0"/>
                </a:lnTo>
                <a:lnTo>
                  <a:pt x="12191" y="18287"/>
                </a:lnTo>
                <a:lnTo>
                  <a:pt x="54863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7260" y="2814066"/>
            <a:ext cx="54863" cy="57911"/>
          </a:xfrm>
          <a:custGeom>
            <a:avLst/>
            <a:gdLst/>
            <a:ahLst/>
            <a:cxnLst/>
            <a:rect l="l" t="t" r="r" b="b"/>
            <a:pathLst>
              <a:path w="54863" h="57911">
                <a:moveTo>
                  <a:pt x="39624" y="39624"/>
                </a:moveTo>
                <a:lnTo>
                  <a:pt x="0" y="0"/>
                </a:lnTo>
                <a:lnTo>
                  <a:pt x="12191" y="18287"/>
                </a:lnTo>
                <a:lnTo>
                  <a:pt x="54863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9452" y="2832354"/>
            <a:ext cx="51815" cy="60960"/>
          </a:xfrm>
          <a:custGeom>
            <a:avLst/>
            <a:gdLst/>
            <a:ahLst/>
            <a:cxnLst/>
            <a:rect l="l" t="t" r="r" b="b"/>
            <a:pathLst>
              <a:path w="51815" h="60960">
                <a:moveTo>
                  <a:pt x="42672" y="39624"/>
                </a:moveTo>
                <a:lnTo>
                  <a:pt x="0" y="0"/>
                </a:lnTo>
                <a:lnTo>
                  <a:pt x="12192" y="21336"/>
                </a:lnTo>
                <a:lnTo>
                  <a:pt x="51815" y="6096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59452" y="2832354"/>
            <a:ext cx="51815" cy="60960"/>
          </a:xfrm>
          <a:custGeom>
            <a:avLst/>
            <a:gdLst/>
            <a:ahLst/>
            <a:cxnLst/>
            <a:rect l="l" t="t" r="r" b="b"/>
            <a:pathLst>
              <a:path w="51815" h="60960">
                <a:moveTo>
                  <a:pt x="42672" y="39624"/>
                </a:moveTo>
                <a:lnTo>
                  <a:pt x="0" y="0"/>
                </a:lnTo>
                <a:lnTo>
                  <a:pt x="12192" y="21336"/>
                </a:lnTo>
                <a:lnTo>
                  <a:pt x="51815" y="6096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1644" y="2853690"/>
            <a:ext cx="45719" cy="64007"/>
          </a:xfrm>
          <a:custGeom>
            <a:avLst/>
            <a:gdLst/>
            <a:ahLst/>
            <a:cxnLst/>
            <a:rect l="l" t="t" r="r" b="b"/>
            <a:pathLst>
              <a:path w="45719" h="64007">
                <a:moveTo>
                  <a:pt x="39623" y="39624"/>
                </a:moveTo>
                <a:lnTo>
                  <a:pt x="0" y="0"/>
                </a:lnTo>
                <a:lnTo>
                  <a:pt x="6095" y="24383"/>
                </a:lnTo>
                <a:lnTo>
                  <a:pt x="45719" y="64007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1644" y="2853690"/>
            <a:ext cx="45719" cy="64007"/>
          </a:xfrm>
          <a:custGeom>
            <a:avLst/>
            <a:gdLst/>
            <a:ahLst/>
            <a:cxnLst/>
            <a:rect l="l" t="t" r="r" b="b"/>
            <a:pathLst>
              <a:path w="45719" h="64007">
                <a:moveTo>
                  <a:pt x="39623" y="39624"/>
                </a:moveTo>
                <a:lnTo>
                  <a:pt x="0" y="0"/>
                </a:lnTo>
                <a:lnTo>
                  <a:pt x="6095" y="24383"/>
                </a:lnTo>
                <a:lnTo>
                  <a:pt x="45719" y="64007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77740" y="2878074"/>
            <a:ext cx="42672" cy="64007"/>
          </a:xfrm>
          <a:custGeom>
            <a:avLst/>
            <a:gdLst/>
            <a:ahLst/>
            <a:cxnLst/>
            <a:rect l="l" t="t" r="r" b="b"/>
            <a:pathLst>
              <a:path w="42672" h="64007">
                <a:moveTo>
                  <a:pt x="39624" y="39624"/>
                </a:moveTo>
                <a:lnTo>
                  <a:pt x="0" y="0"/>
                </a:lnTo>
                <a:lnTo>
                  <a:pt x="3048" y="24383"/>
                </a:lnTo>
                <a:lnTo>
                  <a:pt x="42672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77740" y="2878074"/>
            <a:ext cx="42672" cy="64007"/>
          </a:xfrm>
          <a:custGeom>
            <a:avLst/>
            <a:gdLst/>
            <a:ahLst/>
            <a:cxnLst/>
            <a:rect l="l" t="t" r="r" b="b"/>
            <a:pathLst>
              <a:path w="42672" h="64007">
                <a:moveTo>
                  <a:pt x="39624" y="39624"/>
                </a:moveTo>
                <a:lnTo>
                  <a:pt x="0" y="0"/>
                </a:lnTo>
                <a:lnTo>
                  <a:pt x="3048" y="24383"/>
                </a:lnTo>
                <a:lnTo>
                  <a:pt x="42672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80788" y="2902457"/>
            <a:ext cx="39624" cy="216408"/>
          </a:xfrm>
          <a:custGeom>
            <a:avLst/>
            <a:gdLst/>
            <a:ahLst/>
            <a:cxnLst/>
            <a:rect l="l" t="t" r="r" b="b"/>
            <a:pathLst>
              <a:path w="39624" h="216408">
                <a:moveTo>
                  <a:pt x="39624" y="39624"/>
                </a:moveTo>
                <a:lnTo>
                  <a:pt x="0" y="0"/>
                </a:lnTo>
                <a:lnTo>
                  <a:pt x="0" y="176784"/>
                </a:lnTo>
                <a:lnTo>
                  <a:pt x="39624" y="21640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80788" y="2902457"/>
            <a:ext cx="39624" cy="216408"/>
          </a:xfrm>
          <a:custGeom>
            <a:avLst/>
            <a:gdLst/>
            <a:ahLst/>
            <a:cxnLst/>
            <a:rect l="l" t="t" r="r" b="b"/>
            <a:pathLst>
              <a:path w="39624" h="216408">
                <a:moveTo>
                  <a:pt x="39624" y="39624"/>
                </a:moveTo>
                <a:lnTo>
                  <a:pt x="0" y="0"/>
                </a:lnTo>
                <a:lnTo>
                  <a:pt x="0" y="176784"/>
                </a:lnTo>
                <a:lnTo>
                  <a:pt x="39624" y="21640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68596" y="3079242"/>
            <a:ext cx="51815" cy="51815"/>
          </a:xfrm>
          <a:custGeom>
            <a:avLst/>
            <a:gdLst/>
            <a:ahLst/>
            <a:cxnLst/>
            <a:rect l="l" t="t" r="r" b="b"/>
            <a:pathLst>
              <a:path w="51815" h="51815">
                <a:moveTo>
                  <a:pt x="51815" y="39624"/>
                </a:moveTo>
                <a:lnTo>
                  <a:pt x="12191" y="0"/>
                </a:lnTo>
                <a:lnTo>
                  <a:pt x="0" y="12191"/>
                </a:lnTo>
                <a:lnTo>
                  <a:pt x="39624" y="51815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68596" y="3079242"/>
            <a:ext cx="51815" cy="51815"/>
          </a:xfrm>
          <a:custGeom>
            <a:avLst/>
            <a:gdLst/>
            <a:ahLst/>
            <a:cxnLst/>
            <a:rect l="l" t="t" r="r" b="b"/>
            <a:pathLst>
              <a:path w="51815" h="51815">
                <a:moveTo>
                  <a:pt x="51815" y="39624"/>
                </a:moveTo>
                <a:lnTo>
                  <a:pt x="12191" y="0"/>
                </a:lnTo>
                <a:lnTo>
                  <a:pt x="0" y="12191"/>
                </a:lnTo>
                <a:lnTo>
                  <a:pt x="39624" y="51815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56404" y="3091433"/>
            <a:ext cx="51816" cy="51816"/>
          </a:xfrm>
          <a:custGeom>
            <a:avLst/>
            <a:gdLst/>
            <a:ahLst/>
            <a:cxnLst/>
            <a:rect l="l" t="t" r="r" b="b"/>
            <a:pathLst>
              <a:path w="51816" h="51816">
                <a:moveTo>
                  <a:pt x="51816" y="39624"/>
                </a:moveTo>
                <a:lnTo>
                  <a:pt x="12192" y="0"/>
                </a:lnTo>
                <a:lnTo>
                  <a:pt x="0" y="12192"/>
                </a:lnTo>
                <a:lnTo>
                  <a:pt x="39624" y="51816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56404" y="3091433"/>
            <a:ext cx="51816" cy="51816"/>
          </a:xfrm>
          <a:custGeom>
            <a:avLst/>
            <a:gdLst/>
            <a:ahLst/>
            <a:cxnLst/>
            <a:rect l="l" t="t" r="r" b="b"/>
            <a:pathLst>
              <a:path w="51816" h="51816">
                <a:moveTo>
                  <a:pt x="51816" y="39624"/>
                </a:moveTo>
                <a:lnTo>
                  <a:pt x="12192" y="0"/>
                </a:lnTo>
                <a:lnTo>
                  <a:pt x="0" y="12192"/>
                </a:lnTo>
                <a:lnTo>
                  <a:pt x="39624" y="51816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41164" y="3103626"/>
            <a:ext cx="54863" cy="45720"/>
          </a:xfrm>
          <a:custGeom>
            <a:avLst/>
            <a:gdLst/>
            <a:ahLst/>
            <a:cxnLst/>
            <a:rect l="l" t="t" r="r" b="b"/>
            <a:pathLst>
              <a:path w="54863" h="45720">
                <a:moveTo>
                  <a:pt x="54863" y="39624"/>
                </a:moveTo>
                <a:lnTo>
                  <a:pt x="15239" y="0"/>
                </a:lnTo>
                <a:lnTo>
                  <a:pt x="0" y="3048"/>
                </a:lnTo>
                <a:lnTo>
                  <a:pt x="42672" y="45720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41164" y="3103626"/>
            <a:ext cx="54863" cy="45720"/>
          </a:xfrm>
          <a:custGeom>
            <a:avLst/>
            <a:gdLst/>
            <a:ahLst/>
            <a:cxnLst/>
            <a:rect l="l" t="t" r="r" b="b"/>
            <a:pathLst>
              <a:path w="54863" h="45720">
                <a:moveTo>
                  <a:pt x="54863" y="39624"/>
                </a:moveTo>
                <a:lnTo>
                  <a:pt x="15239" y="0"/>
                </a:lnTo>
                <a:lnTo>
                  <a:pt x="0" y="3048"/>
                </a:lnTo>
                <a:lnTo>
                  <a:pt x="42672" y="45720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2897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2897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1373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39" y="3048"/>
                </a:lnTo>
                <a:lnTo>
                  <a:pt x="0" y="0"/>
                </a:lnTo>
                <a:lnTo>
                  <a:pt x="39623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1373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39" y="3048"/>
                </a:lnTo>
                <a:lnTo>
                  <a:pt x="0" y="0"/>
                </a:lnTo>
                <a:lnTo>
                  <a:pt x="39623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98492" y="3097529"/>
            <a:ext cx="54863" cy="48768"/>
          </a:xfrm>
          <a:custGeom>
            <a:avLst/>
            <a:gdLst/>
            <a:ahLst/>
            <a:cxnLst/>
            <a:rect l="l" t="t" r="r" b="b"/>
            <a:pathLst>
              <a:path w="54863" h="48768">
                <a:moveTo>
                  <a:pt x="54863" y="48768"/>
                </a:moveTo>
                <a:lnTo>
                  <a:pt x="15240" y="9144"/>
                </a:lnTo>
                <a:lnTo>
                  <a:pt x="0" y="0"/>
                </a:lnTo>
                <a:lnTo>
                  <a:pt x="39624" y="39624"/>
                </a:lnTo>
                <a:lnTo>
                  <a:pt x="54863" y="48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8492" y="3097529"/>
            <a:ext cx="54863" cy="48768"/>
          </a:xfrm>
          <a:custGeom>
            <a:avLst/>
            <a:gdLst/>
            <a:ahLst/>
            <a:cxnLst/>
            <a:rect l="l" t="t" r="r" b="b"/>
            <a:pathLst>
              <a:path w="54863" h="48768">
                <a:moveTo>
                  <a:pt x="54863" y="48768"/>
                </a:moveTo>
                <a:lnTo>
                  <a:pt x="15240" y="9144"/>
                </a:lnTo>
                <a:lnTo>
                  <a:pt x="0" y="0"/>
                </a:lnTo>
                <a:lnTo>
                  <a:pt x="39624" y="39624"/>
                </a:lnTo>
                <a:lnTo>
                  <a:pt x="54863" y="48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38116" y="2777490"/>
            <a:ext cx="70104" cy="67055"/>
          </a:xfrm>
          <a:custGeom>
            <a:avLst/>
            <a:gdLst/>
            <a:ahLst/>
            <a:cxnLst/>
            <a:rect l="l" t="t" r="r" b="b"/>
            <a:pathLst>
              <a:path w="70104" h="67055">
                <a:moveTo>
                  <a:pt x="70104" y="67055"/>
                </a:moveTo>
                <a:lnTo>
                  <a:pt x="30480" y="24383"/>
                </a:lnTo>
                <a:lnTo>
                  <a:pt x="0" y="0"/>
                </a:lnTo>
                <a:lnTo>
                  <a:pt x="42672" y="42671"/>
                </a:lnTo>
                <a:lnTo>
                  <a:pt x="70104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38116" y="2777490"/>
            <a:ext cx="70104" cy="67055"/>
          </a:xfrm>
          <a:custGeom>
            <a:avLst/>
            <a:gdLst/>
            <a:ahLst/>
            <a:cxnLst/>
            <a:rect l="l" t="t" r="r" b="b"/>
            <a:pathLst>
              <a:path w="70104" h="67055">
                <a:moveTo>
                  <a:pt x="70104" y="67055"/>
                </a:moveTo>
                <a:lnTo>
                  <a:pt x="30480" y="24383"/>
                </a:lnTo>
                <a:lnTo>
                  <a:pt x="0" y="0"/>
                </a:lnTo>
                <a:lnTo>
                  <a:pt x="42672" y="42671"/>
                </a:lnTo>
                <a:lnTo>
                  <a:pt x="70104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2876" y="2771394"/>
            <a:ext cx="57912" cy="48767"/>
          </a:xfrm>
          <a:custGeom>
            <a:avLst/>
            <a:gdLst/>
            <a:ahLst/>
            <a:cxnLst/>
            <a:rect l="l" t="t" r="r" b="b"/>
            <a:pathLst>
              <a:path w="57912" h="48767">
                <a:moveTo>
                  <a:pt x="57912" y="48767"/>
                </a:moveTo>
                <a:lnTo>
                  <a:pt x="15239" y="6096"/>
                </a:lnTo>
                <a:lnTo>
                  <a:pt x="0" y="0"/>
                </a:lnTo>
                <a:lnTo>
                  <a:pt x="39624" y="39624"/>
                </a:lnTo>
                <a:lnTo>
                  <a:pt x="57912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2876" y="2771394"/>
            <a:ext cx="57912" cy="48767"/>
          </a:xfrm>
          <a:custGeom>
            <a:avLst/>
            <a:gdLst/>
            <a:ahLst/>
            <a:cxnLst/>
            <a:rect l="l" t="t" r="r" b="b"/>
            <a:pathLst>
              <a:path w="57912" h="48767">
                <a:moveTo>
                  <a:pt x="57912" y="48767"/>
                </a:moveTo>
                <a:lnTo>
                  <a:pt x="15239" y="6096"/>
                </a:lnTo>
                <a:lnTo>
                  <a:pt x="0" y="0"/>
                </a:lnTo>
                <a:lnTo>
                  <a:pt x="39624" y="39624"/>
                </a:lnTo>
                <a:lnTo>
                  <a:pt x="57912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07636" y="2768346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39" y="3048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07636" y="2768346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39" y="3048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95444" y="2765298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3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95444" y="2765298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3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80204" y="2765298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40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80204" y="2765298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5240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68012" y="2768346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2191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68012" y="2768346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2191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58868" y="2771394"/>
            <a:ext cx="51816" cy="45720"/>
          </a:xfrm>
          <a:custGeom>
            <a:avLst/>
            <a:gdLst/>
            <a:ahLst/>
            <a:cxnLst/>
            <a:rect l="l" t="t" r="r" b="b"/>
            <a:pathLst>
              <a:path w="51816" h="45720">
                <a:moveTo>
                  <a:pt x="51816" y="39624"/>
                </a:moveTo>
                <a:lnTo>
                  <a:pt x="9144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58868" y="2771394"/>
            <a:ext cx="51816" cy="45720"/>
          </a:xfrm>
          <a:custGeom>
            <a:avLst/>
            <a:gdLst/>
            <a:ahLst/>
            <a:cxnLst/>
            <a:rect l="l" t="t" r="r" b="b"/>
            <a:pathLst>
              <a:path w="51816" h="45720">
                <a:moveTo>
                  <a:pt x="51816" y="39624"/>
                </a:moveTo>
                <a:lnTo>
                  <a:pt x="9144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46676" y="2777490"/>
            <a:ext cx="51815" cy="48767"/>
          </a:xfrm>
          <a:custGeom>
            <a:avLst/>
            <a:gdLst/>
            <a:ahLst/>
            <a:cxnLst/>
            <a:rect l="l" t="t" r="r" b="b"/>
            <a:pathLst>
              <a:path w="51815" h="48767">
                <a:moveTo>
                  <a:pt x="51815" y="39624"/>
                </a:moveTo>
                <a:lnTo>
                  <a:pt x="12191" y="0"/>
                </a:lnTo>
                <a:lnTo>
                  <a:pt x="0" y="9143"/>
                </a:lnTo>
                <a:lnTo>
                  <a:pt x="39624" y="48767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46676" y="2777490"/>
            <a:ext cx="51815" cy="48767"/>
          </a:xfrm>
          <a:custGeom>
            <a:avLst/>
            <a:gdLst/>
            <a:ahLst/>
            <a:cxnLst/>
            <a:rect l="l" t="t" r="r" b="b"/>
            <a:pathLst>
              <a:path w="51815" h="48767">
                <a:moveTo>
                  <a:pt x="51815" y="39624"/>
                </a:moveTo>
                <a:lnTo>
                  <a:pt x="12191" y="0"/>
                </a:lnTo>
                <a:lnTo>
                  <a:pt x="0" y="9143"/>
                </a:lnTo>
                <a:lnTo>
                  <a:pt x="39624" y="48767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37532" y="2786633"/>
            <a:ext cx="48767" cy="48768"/>
          </a:xfrm>
          <a:custGeom>
            <a:avLst/>
            <a:gdLst/>
            <a:ahLst/>
            <a:cxnLst/>
            <a:rect l="l" t="t" r="r" b="b"/>
            <a:pathLst>
              <a:path w="48767" h="48768">
                <a:moveTo>
                  <a:pt x="48767" y="39624"/>
                </a:moveTo>
                <a:lnTo>
                  <a:pt x="9143" y="0"/>
                </a:lnTo>
                <a:lnTo>
                  <a:pt x="0" y="9144"/>
                </a:lnTo>
                <a:lnTo>
                  <a:pt x="39623" y="4876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37532" y="2786633"/>
            <a:ext cx="48767" cy="48768"/>
          </a:xfrm>
          <a:custGeom>
            <a:avLst/>
            <a:gdLst/>
            <a:ahLst/>
            <a:cxnLst/>
            <a:rect l="l" t="t" r="r" b="b"/>
            <a:pathLst>
              <a:path w="48767" h="48768">
                <a:moveTo>
                  <a:pt x="48767" y="39624"/>
                </a:moveTo>
                <a:lnTo>
                  <a:pt x="9143" y="0"/>
                </a:lnTo>
                <a:lnTo>
                  <a:pt x="0" y="9144"/>
                </a:lnTo>
                <a:lnTo>
                  <a:pt x="39623" y="4876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28388" y="2795778"/>
            <a:ext cx="48767" cy="54864"/>
          </a:xfrm>
          <a:custGeom>
            <a:avLst/>
            <a:gdLst/>
            <a:ahLst/>
            <a:cxnLst/>
            <a:rect l="l" t="t" r="r" b="b"/>
            <a:pathLst>
              <a:path w="48767" h="54864">
                <a:moveTo>
                  <a:pt x="48767" y="39624"/>
                </a:moveTo>
                <a:lnTo>
                  <a:pt x="9144" y="0"/>
                </a:lnTo>
                <a:lnTo>
                  <a:pt x="0" y="15240"/>
                </a:lnTo>
                <a:lnTo>
                  <a:pt x="39624" y="54864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28388" y="2795778"/>
            <a:ext cx="48767" cy="54864"/>
          </a:xfrm>
          <a:custGeom>
            <a:avLst/>
            <a:gdLst/>
            <a:ahLst/>
            <a:cxnLst/>
            <a:rect l="l" t="t" r="r" b="b"/>
            <a:pathLst>
              <a:path w="48767" h="54864">
                <a:moveTo>
                  <a:pt x="48767" y="39624"/>
                </a:moveTo>
                <a:lnTo>
                  <a:pt x="9144" y="0"/>
                </a:lnTo>
                <a:lnTo>
                  <a:pt x="0" y="15240"/>
                </a:lnTo>
                <a:lnTo>
                  <a:pt x="39624" y="54864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10100" y="2811018"/>
            <a:ext cx="57912" cy="70103"/>
          </a:xfrm>
          <a:custGeom>
            <a:avLst/>
            <a:gdLst/>
            <a:ahLst/>
            <a:cxnLst/>
            <a:rect l="l" t="t" r="r" b="b"/>
            <a:pathLst>
              <a:path w="57912" h="70103">
                <a:moveTo>
                  <a:pt x="57912" y="39624"/>
                </a:moveTo>
                <a:lnTo>
                  <a:pt x="18287" y="0"/>
                </a:lnTo>
                <a:lnTo>
                  <a:pt x="0" y="30479"/>
                </a:lnTo>
                <a:lnTo>
                  <a:pt x="42672" y="70103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10100" y="2811018"/>
            <a:ext cx="57912" cy="70103"/>
          </a:xfrm>
          <a:custGeom>
            <a:avLst/>
            <a:gdLst/>
            <a:ahLst/>
            <a:cxnLst/>
            <a:rect l="l" t="t" r="r" b="b"/>
            <a:pathLst>
              <a:path w="57912" h="70103">
                <a:moveTo>
                  <a:pt x="57912" y="39624"/>
                </a:moveTo>
                <a:lnTo>
                  <a:pt x="18287" y="0"/>
                </a:lnTo>
                <a:lnTo>
                  <a:pt x="0" y="30479"/>
                </a:lnTo>
                <a:lnTo>
                  <a:pt x="42672" y="70103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00956" y="2841498"/>
            <a:ext cx="51816" cy="76200"/>
          </a:xfrm>
          <a:custGeom>
            <a:avLst/>
            <a:gdLst/>
            <a:ahLst/>
            <a:cxnLst/>
            <a:rect l="l" t="t" r="r" b="b"/>
            <a:pathLst>
              <a:path w="51816" h="76200">
                <a:moveTo>
                  <a:pt x="51816" y="39624"/>
                </a:moveTo>
                <a:lnTo>
                  <a:pt x="9144" y="0"/>
                </a:lnTo>
                <a:lnTo>
                  <a:pt x="0" y="36575"/>
                </a:lnTo>
                <a:lnTo>
                  <a:pt x="39624" y="7620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00956" y="2841498"/>
            <a:ext cx="51816" cy="76200"/>
          </a:xfrm>
          <a:custGeom>
            <a:avLst/>
            <a:gdLst/>
            <a:ahLst/>
            <a:cxnLst/>
            <a:rect l="l" t="t" r="r" b="b"/>
            <a:pathLst>
              <a:path w="51816" h="76200">
                <a:moveTo>
                  <a:pt x="51816" y="39624"/>
                </a:moveTo>
                <a:lnTo>
                  <a:pt x="9144" y="0"/>
                </a:lnTo>
                <a:lnTo>
                  <a:pt x="0" y="36575"/>
                </a:lnTo>
                <a:lnTo>
                  <a:pt x="39624" y="7620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91812" y="2878074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8767" y="39624"/>
                </a:moveTo>
                <a:lnTo>
                  <a:pt x="9143" y="0"/>
                </a:lnTo>
                <a:lnTo>
                  <a:pt x="0" y="36575"/>
                </a:lnTo>
                <a:lnTo>
                  <a:pt x="42672" y="7924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91812" y="2878074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8767" y="39624"/>
                </a:moveTo>
                <a:lnTo>
                  <a:pt x="9143" y="0"/>
                </a:lnTo>
                <a:lnTo>
                  <a:pt x="0" y="36575"/>
                </a:lnTo>
                <a:lnTo>
                  <a:pt x="42672" y="7924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91812" y="2914650"/>
            <a:ext cx="42672" cy="82296"/>
          </a:xfrm>
          <a:custGeom>
            <a:avLst/>
            <a:gdLst/>
            <a:ahLst/>
            <a:cxnLst/>
            <a:rect l="l" t="t" r="r" b="b"/>
            <a:pathLst>
              <a:path w="42672" h="82296">
                <a:moveTo>
                  <a:pt x="42672" y="42672"/>
                </a:moveTo>
                <a:lnTo>
                  <a:pt x="0" y="0"/>
                </a:lnTo>
                <a:lnTo>
                  <a:pt x="0" y="42672"/>
                </a:lnTo>
                <a:lnTo>
                  <a:pt x="39624" y="82296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91812" y="2914650"/>
            <a:ext cx="42672" cy="82296"/>
          </a:xfrm>
          <a:custGeom>
            <a:avLst/>
            <a:gdLst/>
            <a:ahLst/>
            <a:cxnLst/>
            <a:rect l="l" t="t" r="r" b="b"/>
            <a:pathLst>
              <a:path w="42672" h="82296">
                <a:moveTo>
                  <a:pt x="42672" y="42672"/>
                </a:moveTo>
                <a:lnTo>
                  <a:pt x="0" y="0"/>
                </a:lnTo>
                <a:lnTo>
                  <a:pt x="0" y="42672"/>
                </a:lnTo>
                <a:lnTo>
                  <a:pt x="39624" y="82296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91812" y="2957322"/>
            <a:ext cx="42672" cy="82296"/>
          </a:xfrm>
          <a:custGeom>
            <a:avLst/>
            <a:gdLst/>
            <a:ahLst/>
            <a:cxnLst/>
            <a:rect l="l" t="t" r="r" b="b"/>
            <a:pathLst>
              <a:path w="42672" h="82296">
                <a:moveTo>
                  <a:pt x="39624" y="39624"/>
                </a:moveTo>
                <a:lnTo>
                  <a:pt x="0" y="0"/>
                </a:lnTo>
                <a:lnTo>
                  <a:pt x="0" y="39624"/>
                </a:lnTo>
                <a:lnTo>
                  <a:pt x="42672" y="8229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91812" y="2957322"/>
            <a:ext cx="42672" cy="82296"/>
          </a:xfrm>
          <a:custGeom>
            <a:avLst/>
            <a:gdLst/>
            <a:ahLst/>
            <a:cxnLst/>
            <a:rect l="l" t="t" r="r" b="b"/>
            <a:pathLst>
              <a:path w="42672" h="82296">
                <a:moveTo>
                  <a:pt x="39624" y="39624"/>
                </a:moveTo>
                <a:lnTo>
                  <a:pt x="0" y="0"/>
                </a:lnTo>
                <a:lnTo>
                  <a:pt x="0" y="39624"/>
                </a:lnTo>
                <a:lnTo>
                  <a:pt x="42672" y="8229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91812" y="2996946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2672" y="42672"/>
                </a:moveTo>
                <a:lnTo>
                  <a:pt x="0" y="0"/>
                </a:lnTo>
                <a:lnTo>
                  <a:pt x="6096" y="39624"/>
                </a:lnTo>
                <a:lnTo>
                  <a:pt x="48767" y="79248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91812" y="2996946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2672" y="42672"/>
                </a:moveTo>
                <a:lnTo>
                  <a:pt x="0" y="0"/>
                </a:lnTo>
                <a:lnTo>
                  <a:pt x="6096" y="39624"/>
                </a:lnTo>
                <a:lnTo>
                  <a:pt x="48767" y="79248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97908" y="3036570"/>
            <a:ext cx="51815" cy="73151"/>
          </a:xfrm>
          <a:custGeom>
            <a:avLst/>
            <a:gdLst/>
            <a:ahLst/>
            <a:cxnLst/>
            <a:rect l="l" t="t" r="r" b="b"/>
            <a:pathLst>
              <a:path w="51815" h="73151">
                <a:moveTo>
                  <a:pt x="42671" y="39624"/>
                </a:moveTo>
                <a:lnTo>
                  <a:pt x="0" y="0"/>
                </a:lnTo>
                <a:lnTo>
                  <a:pt x="12191" y="33527"/>
                </a:lnTo>
                <a:lnTo>
                  <a:pt x="51815" y="73151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97908" y="3036570"/>
            <a:ext cx="51815" cy="73151"/>
          </a:xfrm>
          <a:custGeom>
            <a:avLst/>
            <a:gdLst/>
            <a:ahLst/>
            <a:cxnLst/>
            <a:rect l="l" t="t" r="r" b="b"/>
            <a:pathLst>
              <a:path w="51815" h="73151">
                <a:moveTo>
                  <a:pt x="42671" y="39624"/>
                </a:moveTo>
                <a:lnTo>
                  <a:pt x="0" y="0"/>
                </a:lnTo>
                <a:lnTo>
                  <a:pt x="12191" y="33527"/>
                </a:lnTo>
                <a:lnTo>
                  <a:pt x="51815" y="73151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0100" y="3070098"/>
            <a:ext cx="54863" cy="70103"/>
          </a:xfrm>
          <a:custGeom>
            <a:avLst/>
            <a:gdLst/>
            <a:ahLst/>
            <a:cxnLst/>
            <a:rect l="l" t="t" r="r" b="b"/>
            <a:pathLst>
              <a:path w="54863" h="70103">
                <a:moveTo>
                  <a:pt x="39624" y="39624"/>
                </a:moveTo>
                <a:lnTo>
                  <a:pt x="0" y="0"/>
                </a:lnTo>
                <a:lnTo>
                  <a:pt x="15239" y="30479"/>
                </a:lnTo>
                <a:lnTo>
                  <a:pt x="54863" y="7010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10100" y="3070098"/>
            <a:ext cx="54863" cy="70103"/>
          </a:xfrm>
          <a:custGeom>
            <a:avLst/>
            <a:gdLst/>
            <a:ahLst/>
            <a:cxnLst/>
            <a:rect l="l" t="t" r="r" b="b"/>
            <a:pathLst>
              <a:path w="54863" h="70103">
                <a:moveTo>
                  <a:pt x="39624" y="39624"/>
                </a:moveTo>
                <a:lnTo>
                  <a:pt x="0" y="0"/>
                </a:lnTo>
                <a:lnTo>
                  <a:pt x="15239" y="30479"/>
                </a:lnTo>
                <a:lnTo>
                  <a:pt x="54863" y="7010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25340" y="3100578"/>
            <a:ext cx="54863" cy="64007"/>
          </a:xfrm>
          <a:custGeom>
            <a:avLst/>
            <a:gdLst/>
            <a:ahLst/>
            <a:cxnLst/>
            <a:rect l="l" t="t" r="r" b="b"/>
            <a:pathLst>
              <a:path w="54863" h="64007">
                <a:moveTo>
                  <a:pt x="39624" y="39624"/>
                </a:moveTo>
                <a:lnTo>
                  <a:pt x="0" y="0"/>
                </a:lnTo>
                <a:lnTo>
                  <a:pt x="15239" y="21336"/>
                </a:lnTo>
                <a:lnTo>
                  <a:pt x="54863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25340" y="3100578"/>
            <a:ext cx="54863" cy="64007"/>
          </a:xfrm>
          <a:custGeom>
            <a:avLst/>
            <a:gdLst/>
            <a:ahLst/>
            <a:cxnLst/>
            <a:rect l="l" t="t" r="r" b="b"/>
            <a:pathLst>
              <a:path w="54863" h="64007">
                <a:moveTo>
                  <a:pt x="39624" y="39624"/>
                </a:moveTo>
                <a:lnTo>
                  <a:pt x="0" y="0"/>
                </a:lnTo>
                <a:lnTo>
                  <a:pt x="15239" y="21336"/>
                </a:lnTo>
                <a:lnTo>
                  <a:pt x="54863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29912" y="2669285"/>
            <a:ext cx="283463" cy="521207"/>
          </a:xfrm>
          <a:custGeom>
            <a:avLst/>
            <a:gdLst/>
            <a:ahLst/>
            <a:cxnLst/>
            <a:rect l="l" t="t" r="r" b="b"/>
            <a:pathLst>
              <a:path w="283463" h="521207">
                <a:moveTo>
                  <a:pt x="225551" y="0"/>
                </a:moveTo>
                <a:lnTo>
                  <a:pt x="146303" y="3048"/>
                </a:lnTo>
                <a:lnTo>
                  <a:pt x="146913" y="6096"/>
                </a:lnTo>
                <a:lnTo>
                  <a:pt x="149351" y="18288"/>
                </a:lnTo>
                <a:lnTo>
                  <a:pt x="240791" y="18288"/>
                </a:lnTo>
                <a:lnTo>
                  <a:pt x="240791" y="6096"/>
                </a:lnTo>
                <a:lnTo>
                  <a:pt x="233171" y="3048"/>
                </a:lnTo>
                <a:lnTo>
                  <a:pt x="225551" y="0"/>
                </a:lnTo>
                <a:close/>
              </a:path>
              <a:path w="283463" h="521207">
                <a:moveTo>
                  <a:pt x="161543" y="18288"/>
                </a:moveTo>
                <a:lnTo>
                  <a:pt x="170687" y="21336"/>
                </a:lnTo>
                <a:lnTo>
                  <a:pt x="176784" y="24384"/>
                </a:lnTo>
                <a:lnTo>
                  <a:pt x="179832" y="30480"/>
                </a:lnTo>
                <a:lnTo>
                  <a:pt x="185927" y="39624"/>
                </a:lnTo>
                <a:lnTo>
                  <a:pt x="188975" y="51816"/>
                </a:lnTo>
                <a:lnTo>
                  <a:pt x="188975" y="188975"/>
                </a:lnTo>
                <a:lnTo>
                  <a:pt x="240791" y="188975"/>
                </a:lnTo>
                <a:lnTo>
                  <a:pt x="240791" y="21336"/>
                </a:lnTo>
                <a:lnTo>
                  <a:pt x="240791" y="18288"/>
                </a:lnTo>
              </a:path>
              <a:path w="283463" h="521207">
                <a:moveTo>
                  <a:pt x="91439" y="137160"/>
                </a:moveTo>
                <a:lnTo>
                  <a:pt x="79248" y="140208"/>
                </a:lnTo>
                <a:lnTo>
                  <a:pt x="67055" y="146304"/>
                </a:lnTo>
                <a:lnTo>
                  <a:pt x="62991" y="149352"/>
                </a:lnTo>
                <a:lnTo>
                  <a:pt x="54863" y="155448"/>
                </a:lnTo>
                <a:lnTo>
                  <a:pt x="51815" y="158496"/>
                </a:lnTo>
                <a:lnTo>
                  <a:pt x="48768" y="161544"/>
                </a:lnTo>
                <a:lnTo>
                  <a:pt x="167030" y="161544"/>
                </a:lnTo>
                <a:lnTo>
                  <a:pt x="164591" y="158496"/>
                </a:lnTo>
                <a:lnTo>
                  <a:pt x="159511" y="155448"/>
                </a:lnTo>
                <a:lnTo>
                  <a:pt x="149351" y="149352"/>
                </a:lnTo>
                <a:lnTo>
                  <a:pt x="143255" y="146304"/>
                </a:lnTo>
                <a:lnTo>
                  <a:pt x="131063" y="140208"/>
                </a:lnTo>
                <a:lnTo>
                  <a:pt x="115824" y="137160"/>
                </a:lnTo>
              </a:path>
              <a:path w="283463" h="521207">
                <a:moveTo>
                  <a:pt x="48768" y="161544"/>
                </a:moveTo>
                <a:lnTo>
                  <a:pt x="45720" y="164592"/>
                </a:lnTo>
                <a:lnTo>
                  <a:pt x="42062" y="170688"/>
                </a:lnTo>
                <a:lnTo>
                  <a:pt x="36575" y="179832"/>
                </a:lnTo>
                <a:lnTo>
                  <a:pt x="35051" y="182880"/>
                </a:lnTo>
                <a:lnTo>
                  <a:pt x="24384" y="204216"/>
                </a:lnTo>
                <a:lnTo>
                  <a:pt x="21336" y="210312"/>
                </a:lnTo>
                <a:lnTo>
                  <a:pt x="14224" y="231648"/>
                </a:lnTo>
                <a:lnTo>
                  <a:pt x="9143" y="246888"/>
                </a:lnTo>
                <a:lnTo>
                  <a:pt x="6799" y="262128"/>
                </a:lnTo>
                <a:lnTo>
                  <a:pt x="3048" y="286512"/>
                </a:lnTo>
                <a:lnTo>
                  <a:pt x="1875" y="301752"/>
                </a:lnTo>
                <a:lnTo>
                  <a:pt x="0" y="326136"/>
                </a:lnTo>
                <a:lnTo>
                  <a:pt x="1088" y="341375"/>
                </a:lnTo>
                <a:lnTo>
                  <a:pt x="3048" y="368808"/>
                </a:lnTo>
                <a:lnTo>
                  <a:pt x="4572" y="377952"/>
                </a:lnTo>
                <a:lnTo>
                  <a:pt x="9143" y="405384"/>
                </a:lnTo>
                <a:lnTo>
                  <a:pt x="9975" y="408432"/>
                </a:lnTo>
                <a:lnTo>
                  <a:pt x="16625" y="432816"/>
                </a:lnTo>
                <a:lnTo>
                  <a:pt x="18287" y="438912"/>
                </a:lnTo>
                <a:lnTo>
                  <a:pt x="25908" y="454152"/>
                </a:lnTo>
                <a:lnTo>
                  <a:pt x="32003" y="466344"/>
                </a:lnTo>
                <a:lnTo>
                  <a:pt x="33527" y="469392"/>
                </a:lnTo>
                <a:lnTo>
                  <a:pt x="37337" y="475488"/>
                </a:lnTo>
                <a:lnTo>
                  <a:pt x="39243" y="478536"/>
                </a:lnTo>
                <a:lnTo>
                  <a:pt x="137160" y="478536"/>
                </a:lnTo>
                <a:lnTo>
                  <a:pt x="121920" y="475488"/>
                </a:lnTo>
                <a:lnTo>
                  <a:pt x="111760" y="469392"/>
                </a:lnTo>
                <a:lnTo>
                  <a:pt x="106679" y="466344"/>
                </a:lnTo>
                <a:lnTo>
                  <a:pt x="94487" y="454152"/>
                </a:lnTo>
                <a:lnTo>
                  <a:pt x="83602" y="438912"/>
                </a:lnTo>
                <a:lnTo>
                  <a:pt x="79248" y="432816"/>
                </a:lnTo>
                <a:lnTo>
                  <a:pt x="70103" y="408432"/>
                </a:lnTo>
                <a:lnTo>
                  <a:pt x="69189" y="405384"/>
                </a:lnTo>
                <a:lnTo>
                  <a:pt x="60960" y="377952"/>
                </a:lnTo>
                <a:lnTo>
                  <a:pt x="59436" y="368808"/>
                </a:lnTo>
                <a:lnTo>
                  <a:pt x="54863" y="341375"/>
                </a:lnTo>
                <a:lnTo>
                  <a:pt x="54863" y="326136"/>
                </a:lnTo>
                <a:lnTo>
                  <a:pt x="54863" y="301752"/>
                </a:lnTo>
                <a:lnTo>
                  <a:pt x="54863" y="286512"/>
                </a:lnTo>
                <a:lnTo>
                  <a:pt x="54863" y="262128"/>
                </a:lnTo>
                <a:lnTo>
                  <a:pt x="57912" y="246888"/>
                </a:lnTo>
                <a:lnTo>
                  <a:pt x="60960" y="231648"/>
                </a:lnTo>
                <a:lnTo>
                  <a:pt x="68071" y="210312"/>
                </a:lnTo>
                <a:lnTo>
                  <a:pt x="70103" y="204216"/>
                </a:lnTo>
                <a:lnTo>
                  <a:pt x="82296" y="182880"/>
                </a:lnTo>
                <a:lnTo>
                  <a:pt x="84582" y="179832"/>
                </a:lnTo>
                <a:lnTo>
                  <a:pt x="91439" y="170688"/>
                </a:lnTo>
                <a:lnTo>
                  <a:pt x="103632" y="164592"/>
                </a:lnTo>
                <a:lnTo>
                  <a:pt x="115824" y="161544"/>
                </a:lnTo>
              </a:path>
              <a:path w="283463" h="521207">
                <a:moveTo>
                  <a:pt x="115824" y="161544"/>
                </a:moveTo>
                <a:lnTo>
                  <a:pt x="128015" y="164592"/>
                </a:lnTo>
                <a:lnTo>
                  <a:pt x="140208" y="170688"/>
                </a:lnTo>
                <a:lnTo>
                  <a:pt x="144018" y="173736"/>
                </a:lnTo>
                <a:lnTo>
                  <a:pt x="155448" y="182880"/>
                </a:lnTo>
                <a:lnTo>
                  <a:pt x="160527" y="188975"/>
                </a:lnTo>
                <a:lnTo>
                  <a:pt x="188975" y="188975"/>
                </a:lnTo>
                <a:lnTo>
                  <a:pt x="184099" y="182880"/>
                </a:lnTo>
                <a:lnTo>
                  <a:pt x="176784" y="173736"/>
                </a:lnTo>
                <a:lnTo>
                  <a:pt x="174345" y="170688"/>
                </a:lnTo>
                <a:lnTo>
                  <a:pt x="169468" y="164592"/>
                </a:lnTo>
                <a:lnTo>
                  <a:pt x="167030" y="161544"/>
                </a:lnTo>
              </a:path>
              <a:path w="283463" h="521207">
                <a:moveTo>
                  <a:pt x="160527" y="188975"/>
                </a:moveTo>
                <a:lnTo>
                  <a:pt x="170687" y="201168"/>
                </a:lnTo>
                <a:lnTo>
                  <a:pt x="179832" y="222504"/>
                </a:lnTo>
                <a:lnTo>
                  <a:pt x="185927" y="246888"/>
                </a:lnTo>
                <a:lnTo>
                  <a:pt x="188975" y="271272"/>
                </a:lnTo>
                <a:lnTo>
                  <a:pt x="188975" y="448056"/>
                </a:lnTo>
                <a:lnTo>
                  <a:pt x="182879" y="454152"/>
                </a:lnTo>
                <a:lnTo>
                  <a:pt x="176784" y="460248"/>
                </a:lnTo>
                <a:lnTo>
                  <a:pt x="173736" y="463296"/>
                </a:lnTo>
                <a:lnTo>
                  <a:pt x="164591" y="472440"/>
                </a:lnTo>
                <a:lnTo>
                  <a:pt x="249936" y="472440"/>
                </a:lnTo>
                <a:lnTo>
                  <a:pt x="243839" y="463296"/>
                </a:lnTo>
                <a:lnTo>
                  <a:pt x="242823" y="460248"/>
                </a:lnTo>
                <a:lnTo>
                  <a:pt x="240791" y="454152"/>
                </a:lnTo>
                <a:lnTo>
                  <a:pt x="240791" y="448056"/>
                </a:lnTo>
                <a:lnTo>
                  <a:pt x="240791" y="271272"/>
                </a:lnTo>
                <a:lnTo>
                  <a:pt x="240791" y="246888"/>
                </a:lnTo>
                <a:lnTo>
                  <a:pt x="240791" y="222504"/>
                </a:lnTo>
                <a:lnTo>
                  <a:pt x="240791" y="201168"/>
                </a:lnTo>
                <a:lnTo>
                  <a:pt x="240791" y="188975"/>
                </a:lnTo>
              </a:path>
              <a:path w="283463" h="521207">
                <a:moveTo>
                  <a:pt x="164591" y="472440"/>
                </a:moveTo>
                <a:lnTo>
                  <a:pt x="152400" y="478536"/>
                </a:lnTo>
                <a:lnTo>
                  <a:pt x="184403" y="478536"/>
                </a:lnTo>
                <a:lnTo>
                  <a:pt x="188975" y="472440"/>
                </a:lnTo>
              </a:path>
              <a:path w="283463" h="521207">
                <a:moveTo>
                  <a:pt x="188975" y="472440"/>
                </a:moveTo>
                <a:lnTo>
                  <a:pt x="188975" y="475488"/>
                </a:lnTo>
                <a:lnTo>
                  <a:pt x="252984" y="475488"/>
                </a:lnTo>
                <a:lnTo>
                  <a:pt x="249936" y="472440"/>
                </a:lnTo>
              </a:path>
              <a:path w="283463" h="521207">
                <a:moveTo>
                  <a:pt x="280415" y="472440"/>
                </a:moveTo>
                <a:lnTo>
                  <a:pt x="268224" y="475488"/>
                </a:lnTo>
                <a:lnTo>
                  <a:pt x="281177" y="475488"/>
                </a:lnTo>
              </a:path>
              <a:path w="283463" h="521207">
                <a:moveTo>
                  <a:pt x="188975" y="475488"/>
                </a:moveTo>
                <a:lnTo>
                  <a:pt x="188975" y="484632"/>
                </a:lnTo>
                <a:lnTo>
                  <a:pt x="188975" y="521207"/>
                </a:lnTo>
                <a:lnTo>
                  <a:pt x="204216" y="521207"/>
                </a:lnTo>
                <a:lnTo>
                  <a:pt x="283463" y="484632"/>
                </a:lnTo>
                <a:lnTo>
                  <a:pt x="281177" y="475488"/>
                </a:lnTo>
              </a:path>
              <a:path w="283463" h="521207">
                <a:moveTo>
                  <a:pt x="39243" y="478536"/>
                </a:moveTo>
                <a:lnTo>
                  <a:pt x="48767" y="493775"/>
                </a:lnTo>
                <a:lnTo>
                  <a:pt x="53035" y="496824"/>
                </a:lnTo>
                <a:lnTo>
                  <a:pt x="70103" y="509016"/>
                </a:lnTo>
                <a:lnTo>
                  <a:pt x="88391" y="518160"/>
                </a:lnTo>
                <a:lnTo>
                  <a:pt x="109727" y="521207"/>
                </a:lnTo>
                <a:lnTo>
                  <a:pt x="131063" y="518160"/>
                </a:lnTo>
                <a:lnTo>
                  <a:pt x="152400" y="509016"/>
                </a:lnTo>
                <a:lnTo>
                  <a:pt x="170687" y="496824"/>
                </a:lnTo>
                <a:lnTo>
                  <a:pt x="172974" y="493775"/>
                </a:lnTo>
                <a:lnTo>
                  <a:pt x="184403" y="478536"/>
                </a:lnTo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20412" y="3143250"/>
            <a:ext cx="0" cy="48768"/>
          </a:xfrm>
          <a:custGeom>
            <a:avLst/>
            <a:gdLst/>
            <a:ahLst/>
            <a:cxnLst/>
            <a:rect l="l" t="t" r="r" b="b"/>
            <a:pathLst>
              <a:path h="48768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20412" y="3192018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35652" y="3155442"/>
            <a:ext cx="79248" cy="36575"/>
          </a:xfrm>
          <a:custGeom>
            <a:avLst/>
            <a:gdLst/>
            <a:ahLst/>
            <a:cxnLst/>
            <a:rect l="l" t="t" r="r" b="b"/>
            <a:pathLst>
              <a:path w="79248" h="36575">
                <a:moveTo>
                  <a:pt x="0" y="36575"/>
                </a:moveTo>
                <a:lnTo>
                  <a:pt x="79248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11852" y="3143250"/>
            <a:ext cx="3048" cy="12192"/>
          </a:xfrm>
          <a:custGeom>
            <a:avLst/>
            <a:gdLst/>
            <a:ahLst/>
            <a:cxnLst/>
            <a:rect l="l" t="t" r="r" b="b"/>
            <a:pathLst>
              <a:path w="3048" h="12192">
                <a:moveTo>
                  <a:pt x="3048" y="1219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9660" y="3143250"/>
            <a:ext cx="12191" cy="3048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12191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90516" y="3146298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9144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84420" y="3146298"/>
            <a:ext cx="6096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609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81372" y="3143250"/>
            <a:ext cx="3047" cy="3048"/>
          </a:xfrm>
          <a:custGeom>
            <a:avLst/>
            <a:gdLst/>
            <a:ahLst/>
            <a:cxnLst/>
            <a:rect l="l" t="t" r="r" b="b"/>
            <a:pathLst>
              <a:path w="3047" h="3048">
                <a:moveTo>
                  <a:pt x="3047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75276" y="3134105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6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72228" y="3124962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8" y="914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72228" y="3054857"/>
            <a:ext cx="0" cy="70104"/>
          </a:xfrm>
          <a:custGeom>
            <a:avLst/>
            <a:gdLst/>
            <a:ahLst/>
            <a:cxnLst/>
            <a:rect l="l" t="t" r="r" b="b"/>
            <a:pathLst>
              <a:path h="70104">
                <a:moveTo>
                  <a:pt x="0" y="7010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72228" y="2676905"/>
            <a:ext cx="0" cy="377951"/>
          </a:xfrm>
          <a:custGeom>
            <a:avLst/>
            <a:gdLst/>
            <a:ahLst/>
            <a:cxnLst/>
            <a:rect l="l" t="t" r="r" b="b"/>
            <a:pathLst>
              <a:path h="377951">
                <a:moveTo>
                  <a:pt x="0" y="37795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56988" y="2670810"/>
            <a:ext cx="15239" cy="6096"/>
          </a:xfrm>
          <a:custGeom>
            <a:avLst/>
            <a:gdLst/>
            <a:ahLst/>
            <a:cxnLst/>
            <a:rect l="l" t="t" r="r" b="b"/>
            <a:pathLst>
              <a:path w="15239" h="6096">
                <a:moveTo>
                  <a:pt x="15239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77740" y="2670810"/>
            <a:ext cx="79248" cy="3048"/>
          </a:xfrm>
          <a:custGeom>
            <a:avLst/>
            <a:gdLst/>
            <a:ahLst/>
            <a:cxnLst/>
            <a:rect l="l" t="t" r="r" b="b"/>
            <a:pathLst>
              <a:path w="79248" h="3048">
                <a:moveTo>
                  <a:pt x="79248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77740" y="2673858"/>
            <a:ext cx="3048" cy="15239"/>
          </a:xfrm>
          <a:custGeom>
            <a:avLst/>
            <a:gdLst/>
            <a:ahLst/>
            <a:cxnLst/>
            <a:rect l="l" t="t" r="r" b="b"/>
            <a:pathLst>
              <a:path w="3048" h="15239">
                <a:moveTo>
                  <a:pt x="0" y="0"/>
                </a:moveTo>
                <a:lnTo>
                  <a:pt x="3048" y="1523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80788" y="2689098"/>
            <a:ext cx="12191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92980" y="2689098"/>
            <a:ext cx="9144" cy="3048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0" y="0"/>
                </a:moveTo>
                <a:lnTo>
                  <a:pt x="9144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02124" y="2692146"/>
            <a:ext cx="6095" cy="3047"/>
          </a:xfrm>
          <a:custGeom>
            <a:avLst/>
            <a:gdLst/>
            <a:ahLst/>
            <a:cxnLst/>
            <a:rect l="l" t="t" r="r" b="b"/>
            <a:pathLst>
              <a:path w="6096" h="3048">
                <a:moveTo>
                  <a:pt x="0" y="0"/>
                </a:moveTo>
                <a:lnTo>
                  <a:pt x="6095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08220" y="2695194"/>
            <a:ext cx="3048" cy="6096"/>
          </a:xfrm>
          <a:custGeom>
            <a:avLst/>
            <a:gdLst/>
            <a:ahLst/>
            <a:cxnLst/>
            <a:rect l="l" t="t" r="r" b="b"/>
            <a:pathLst>
              <a:path w="3048" h="6096">
                <a:moveTo>
                  <a:pt x="0" y="0"/>
                </a:moveTo>
                <a:lnTo>
                  <a:pt x="3047" y="609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11268" y="2701290"/>
            <a:ext cx="6095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0" y="0"/>
                </a:moveTo>
                <a:lnTo>
                  <a:pt x="6095" y="914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17364" y="2710434"/>
            <a:ext cx="3048" cy="12191"/>
          </a:xfrm>
          <a:custGeom>
            <a:avLst/>
            <a:gdLst/>
            <a:ahLst/>
            <a:cxnLst/>
            <a:rect l="l" t="t" r="r" b="b"/>
            <a:pathLst>
              <a:path w="3048" h="12191">
                <a:moveTo>
                  <a:pt x="0" y="0"/>
                </a:moveTo>
                <a:lnTo>
                  <a:pt x="3048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20412" y="2722626"/>
            <a:ext cx="0" cy="73152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20412" y="2795778"/>
            <a:ext cx="0" cy="64007"/>
          </a:xfrm>
          <a:custGeom>
            <a:avLst/>
            <a:gdLst/>
            <a:ahLst/>
            <a:cxnLst/>
            <a:rect l="l" t="t" r="r" b="b"/>
            <a:pathLst>
              <a:path h="64007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08220" y="2844546"/>
            <a:ext cx="12192" cy="15239"/>
          </a:xfrm>
          <a:custGeom>
            <a:avLst/>
            <a:gdLst/>
            <a:ahLst/>
            <a:cxnLst/>
            <a:rect l="l" t="t" r="r" b="b"/>
            <a:pathLst>
              <a:path w="12192" h="15239">
                <a:moveTo>
                  <a:pt x="12191" y="1524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96028" y="2829305"/>
            <a:ext cx="12192" cy="15240"/>
          </a:xfrm>
          <a:custGeom>
            <a:avLst/>
            <a:gdLst/>
            <a:ahLst/>
            <a:cxnLst/>
            <a:rect l="l" t="t" r="r" b="b"/>
            <a:pathLst>
              <a:path w="12192" h="15239">
                <a:moveTo>
                  <a:pt x="12192" y="1524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80788" y="2820162"/>
            <a:ext cx="15239" cy="9143"/>
          </a:xfrm>
          <a:custGeom>
            <a:avLst/>
            <a:gdLst/>
            <a:ahLst/>
            <a:cxnLst/>
            <a:rect l="l" t="t" r="r" b="b"/>
            <a:pathLst>
              <a:path w="15239" h="9143">
                <a:moveTo>
                  <a:pt x="15239" y="9143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62500" y="2811018"/>
            <a:ext cx="18287" cy="9143"/>
          </a:xfrm>
          <a:custGeom>
            <a:avLst/>
            <a:gdLst/>
            <a:ahLst/>
            <a:cxnLst/>
            <a:rect l="l" t="t" r="r" b="b"/>
            <a:pathLst>
              <a:path w="18287" h="9143">
                <a:moveTo>
                  <a:pt x="18287" y="9143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47259" y="2807970"/>
            <a:ext cx="15240" cy="3048"/>
          </a:xfrm>
          <a:custGeom>
            <a:avLst/>
            <a:gdLst/>
            <a:ahLst/>
            <a:cxnLst/>
            <a:rect l="l" t="t" r="r" b="b"/>
            <a:pathLst>
              <a:path w="15240" h="3048">
                <a:moveTo>
                  <a:pt x="15240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35068" y="2807970"/>
            <a:ext cx="12191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1219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22876" y="2807970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1219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10683" y="2807970"/>
            <a:ext cx="12192" cy="3048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12192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98492" y="2811018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1" h="6095">
                <a:moveTo>
                  <a:pt x="12192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86300" y="2817114"/>
            <a:ext cx="12191" cy="9143"/>
          </a:xfrm>
          <a:custGeom>
            <a:avLst/>
            <a:gdLst/>
            <a:ahLst/>
            <a:cxnLst/>
            <a:rect l="l" t="t" r="r" b="b"/>
            <a:pathLst>
              <a:path w="12191" h="9143">
                <a:moveTo>
                  <a:pt x="12191" y="0"/>
                </a:moveTo>
                <a:lnTo>
                  <a:pt x="0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77156" y="2826257"/>
            <a:ext cx="9143" cy="9144"/>
          </a:xfrm>
          <a:custGeom>
            <a:avLst/>
            <a:gdLst/>
            <a:ahLst/>
            <a:cxnLst/>
            <a:rect l="l" t="t" r="r" b="b"/>
            <a:pathLst>
              <a:path w="9144" h="9144">
                <a:moveTo>
                  <a:pt x="9144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68012" y="2835402"/>
            <a:ext cx="9143" cy="15239"/>
          </a:xfrm>
          <a:custGeom>
            <a:avLst/>
            <a:gdLst/>
            <a:ahLst/>
            <a:cxnLst/>
            <a:rect l="l" t="t" r="r" b="b"/>
            <a:pathLst>
              <a:path w="9143" h="15239">
                <a:moveTo>
                  <a:pt x="9143" y="0"/>
                </a:moveTo>
                <a:lnTo>
                  <a:pt x="0" y="1524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52772" y="2850642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80">
                <a:moveTo>
                  <a:pt x="15239" y="0"/>
                </a:moveTo>
                <a:lnTo>
                  <a:pt x="0" y="304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40580" y="2881122"/>
            <a:ext cx="12192" cy="36575"/>
          </a:xfrm>
          <a:custGeom>
            <a:avLst/>
            <a:gdLst/>
            <a:ahLst/>
            <a:cxnLst/>
            <a:rect l="l" t="t" r="r" b="b"/>
            <a:pathLst>
              <a:path w="12192" h="36575">
                <a:moveTo>
                  <a:pt x="12192" y="0"/>
                </a:moveTo>
                <a:lnTo>
                  <a:pt x="0" y="3657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34483" y="2917698"/>
            <a:ext cx="6095" cy="39623"/>
          </a:xfrm>
          <a:custGeom>
            <a:avLst/>
            <a:gdLst/>
            <a:ahLst/>
            <a:cxnLst/>
            <a:rect l="l" t="t" r="r" b="b"/>
            <a:pathLst>
              <a:path w="6096" h="39624">
                <a:moveTo>
                  <a:pt x="6096" y="0"/>
                </a:moveTo>
                <a:lnTo>
                  <a:pt x="0" y="3962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31435" y="2957322"/>
            <a:ext cx="3048" cy="39624"/>
          </a:xfrm>
          <a:custGeom>
            <a:avLst/>
            <a:gdLst/>
            <a:ahLst/>
            <a:cxnLst/>
            <a:rect l="l" t="t" r="r" b="b"/>
            <a:pathLst>
              <a:path w="3048" h="39624">
                <a:moveTo>
                  <a:pt x="3048" y="0"/>
                </a:moveTo>
                <a:lnTo>
                  <a:pt x="0" y="3962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31435" y="2996946"/>
            <a:ext cx="3048" cy="42672"/>
          </a:xfrm>
          <a:custGeom>
            <a:avLst/>
            <a:gdLst/>
            <a:ahLst/>
            <a:cxnLst/>
            <a:rect l="l" t="t" r="r" b="b"/>
            <a:pathLst>
              <a:path w="3048" h="42672">
                <a:moveTo>
                  <a:pt x="0" y="0"/>
                </a:moveTo>
                <a:lnTo>
                  <a:pt x="3048" y="4267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34483" y="3039618"/>
            <a:ext cx="6095" cy="36575"/>
          </a:xfrm>
          <a:custGeom>
            <a:avLst/>
            <a:gdLst/>
            <a:ahLst/>
            <a:cxnLst/>
            <a:rect l="l" t="t" r="r" b="b"/>
            <a:pathLst>
              <a:path w="6096" h="36575">
                <a:moveTo>
                  <a:pt x="0" y="0"/>
                </a:moveTo>
                <a:lnTo>
                  <a:pt x="6096" y="3657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640580" y="3076194"/>
            <a:ext cx="9144" cy="33527"/>
          </a:xfrm>
          <a:custGeom>
            <a:avLst/>
            <a:gdLst/>
            <a:ahLst/>
            <a:cxnLst/>
            <a:rect l="l" t="t" r="r" b="b"/>
            <a:pathLst>
              <a:path w="9144" h="33527">
                <a:moveTo>
                  <a:pt x="0" y="0"/>
                </a:moveTo>
                <a:lnTo>
                  <a:pt x="9144" y="3352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49724" y="3109722"/>
            <a:ext cx="15239" cy="30480"/>
          </a:xfrm>
          <a:custGeom>
            <a:avLst/>
            <a:gdLst/>
            <a:ahLst/>
            <a:cxnLst/>
            <a:rect l="l" t="t" r="r" b="b"/>
            <a:pathLst>
              <a:path w="15239" h="30480">
                <a:moveTo>
                  <a:pt x="0" y="0"/>
                </a:moveTo>
                <a:lnTo>
                  <a:pt x="15239" y="3048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664964" y="3140202"/>
            <a:ext cx="15239" cy="24384"/>
          </a:xfrm>
          <a:custGeom>
            <a:avLst/>
            <a:gdLst/>
            <a:ahLst/>
            <a:cxnLst/>
            <a:rect l="l" t="t" r="r" b="b"/>
            <a:pathLst>
              <a:path w="15239" h="24384">
                <a:moveTo>
                  <a:pt x="0" y="0"/>
                </a:moveTo>
                <a:lnTo>
                  <a:pt x="15239" y="2438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80204" y="3164586"/>
            <a:ext cx="21336" cy="15239"/>
          </a:xfrm>
          <a:custGeom>
            <a:avLst/>
            <a:gdLst/>
            <a:ahLst/>
            <a:cxnLst/>
            <a:rect l="l" t="t" r="r" b="b"/>
            <a:pathLst>
              <a:path w="21336" h="15239">
                <a:moveTo>
                  <a:pt x="0" y="0"/>
                </a:moveTo>
                <a:lnTo>
                  <a:pt x="21336" y="15239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01540" y="3179826"/>
            <a:ext cx="18287" cy="9143"/>
          </a:xfrm>
          <a:custGeom>
            <a:avLst/>
            <a:gdLst/>
            <a:ahLst/>
            <a:cxnLst/>
            <a:rect l="l" t="t" r="r" b="b"/>
            <a:pathLst>
              <a:path w="18287" h="9143">
                <a:moveTo>
                  <a:pt x="0" y="0"/>
                </a:moveTo>
                <a:lnTo>
                  <a:pt x="18287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719828" y="3188970"/>
            <a:ext cx="21336" cy="3048"/>
          </a:xfrm>
          <a:custGeom>
            <a:avLst/>
            <a:gdLst/>
            <a:ahLst/>
            <a:cxnLst/>
            <a:rect l="l" t="t" r="r" b="b"/>
            <a:pathLst>
              <a:path w="21336" h="3048">
                <a:moveTo>
                  <a:pt x="0" y="0"/>
                </a:moveTo>
                <a:lnTo>
                  <a:pt x="21336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41164" y="3188970"/>
            <a:ext cx="21336" cy="3048"/>
          </a:xfrm>
          <a:custGeom>
            <a:avLst/>
            <a:gdLst/>
            <a:ahLst/>
            <a:cxnLst/>
            <a:rect l="l" t="t" r="r" b="b"/>
            <a:pathLst>
              <a:path w="21336" h="3048">
                <a:moveTo>
                  <a:pt x="0" y="3048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62500" y="3179826"/>
            <a:ext cx="21335" cy="9143"/>
          </a:xfrm>
          <a:custGeom>
            <a:avLst/>
            <a:gdLst/>
            <a:ahLst/>
            <a:cxnLst/>
            <a:rect l="l" t="t" r="r" b="b"/>
            <a:pathLst>
              <a:path w="21335" h="9143">
                <a:moveTo>
                  <a:pt x="0" y="9144"/>
                </a:moveTo>
                <a:lnTo>
                  <a:pt x="21335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83835" y="3167634"/>
            <a:ext cx="18288" cy="12192"/>
          </a:xfrm>
          <a:custGeom>
            <a:avLst/>
            <a:gdLst/>
            <a:ahLst/>
            <a:cxnLst/>
            <a:rect l="l" t="t" r="r" b="b"/>
            <a:pathLst>
              <a:path w="18288" h="12192">
                <a:moveTo>
                  <a:pt x="0" y="12191"/>
                </a:moveTo>
                <a:lnTo>
                  <a:pt x="18288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02124" y="3143250"/>
            <a:ext cx="18287" cy="24383"/>
          </a:xfrm>
          <a:custGeom>
            <a:avLst/>
            <a:gdLst/>
            <a:ahLst/>
            <a:cxnLst/>
            <a:rect l="l" t="t" r="r" b="b"/>
            <a:pathLst>
              <a:path w="18287" h="24383">
                <a:moveTo>
                  <a:pt x="0" y="24384"/>
                </a:moveTo>
                <a:lnTo>
                  <a:pt x="18287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08220" y="311886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12191" y="0"/>
                </a:moveTo>
                <a:lnTo>
                  <a:pt x="0" y="1219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96028" y="313105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12192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83835" y="3143250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2" h="6095">
                <a:moveTo>
                  <a:pt x="12192" y="0"/>
                </a:moveTo>
                <a:lnTo>
                  <a:pt x="0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8596" y="3149346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1523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3356" y="3146298"/>
            <a:ext cx="15239" cy="3047"/>
          </a:xfrm>
          <a:custGeom>
            <a:avLst/>
            <a:gdLst/>
            <a:ahLst/>
            <a:cxnLst/>
            <a:rect l="l" t="t" r="r" b="b"/>
            <a:pathLst>
              <a:path w="15239" h="3047">
                <a:moveTo>
                  <a:pt x="15240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38116" y="3137154"/>
            <a:ext cx="15240" cy="9143"/>
          </a:xfrm>
          <a:custGeom>
            <a:avLst/>
            <a:gdLst/>
            <a:ahLst/>
            <a:cxnLst/>
            <a:rect l="l" t="t" r="r" b="b"/>
            <a:pathLst>
              <a:path w="15239" h="9143">
                <a:moveTo>
                  <a:pt x="15240" y="9144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25924" y="312496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12191" y="12191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10683" y="3103626"/>
            <a:ext cx="15240" cy="21336"/>
          </a:xfrm>
          <a:custGeom>
            <a:avLst/>
            <a:gdLst/>
            <a:ahLst/>
            <a:cxnLst/>
            <a:rect l="l" t="t" r="r" b="b"/>
            <a:pathLst>
              <a:path w="15240" h="21336">
                <a:moveTo>
                  <a:pt x="15240" y="21336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01540" y="3079242"/>
            <a:ext cx="9143" cy="24383"/>
          </a:xfrm>
          <a:custGeom>
            <a:avLst/>
            <a:gdLst/>
            <a:ahLst/>
            <a:cxnLst/>
            <a:rect l="l" t="t" r="r" b="b"/>
            <a:pathLst>
              <a:path w="9143" h="24383">
                <a:moveTo>
                  <a:pt x="9143" y="2438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92396" y="3048762"/>
            <a:ext cx="9143" cy="30480"/>
          </a:xfrm>
          <a:custGeom>
            <a:avLst/>
            <a:gdLst/>
            <a:ahLst/>
            <a:cxnLst/>
            <a:rect l="l" t="t" r="r" b="b"/>
            <a:pathLst>
              <a:path w="9144" h="30480">
                <a:moveTo>
                  <a:pt x="9143" y="30479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86300" y="3012186"/>
            <a:ext cx="6095" cy="36575"/>
          </a:xfrm>
          <a:custGeom>
            <a:avLst/>
            <a:gdLst/>
            <a:ahLst/>
            <a:cxnLst/>
            <a:rect l="l" t="t" r="r" b="b"/>
            <a:pathLst>
              <a:path w="6096" h="36575">
                <a:moveTo>
                  <a:pt x="6095" y="3657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86300" y="2972562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3962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86300" y="2932938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3962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6300" y="2902457"/>
            <a:ext cx="6095" cy="30480"/>
          </a:xfrm>
          <a:custGeom>
            <a:avLst/>
            <a:gdLst/>
            <a:ahLst/>
            <a:cxnLst/>
            <a:rect l="l" t="t" r="r" b="b"/>
            <a:pathLst>
              <a:path w="6096" h="30480">
                <a:moveTo>
                  <a:pt x="0" y="3048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92396" y="2875026"/>
            <a:ext cx="9143" cy="27431"/>
          </a:xfrm>
          <a:custGeom>
            <a:avLst/>
            <a:gdLst/>
            <a:ahLst/>
            <a:cxnLst/>
            <a:rect l="l" t="t" r="r" b="b"/>
            <a:pathLst>
              <a:path w="9144" h="27431">
                <a:moveTo>
                  <a:pt x="0" y="27432"/>
                </a:moveTo>
                <a:lnTo>
                  <a:pt x="9143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01540" y="2853690"/>
            <a:ext cx="12192" cy="21335"/>
          </a:xfrm>
          <a:custGeom>
            <a:avLst/>
            <a:gdLst/>
            <a:ahLst/>
            <a:cxnLst/>
            <a:rect l="l" t="t" r="r" b="b"/>
            <a:pathLst>
              <a:path w="12191" h="21336">
                <a:moveTo>
                  <a:pt x="0" y="21335"/>
                </a:moveTo>
                <a:lnTo>
                  <a:pt x="12192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13732" y="2841498"/>
            <a:ext cx="9143" cy="12192"/>
          </a:xfrm>
          <a:custGeom>
            <a:avLst/>
            <a:gdLst/>
            <a:ahLst/>
            <a:cxnLst/>
            <a:rect l="l" t="t" r="r" b="b"/>
            <a:pathLst>
              <a:path w="9144" h="12192">
                <a:moveTo>
                  <a:pt x="0" y="12192"/>
                </a:moveTo>
                <a:lnTo>
                  <a:pt x="9144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22876" y="2835402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2" h="6095">
                <a:moveTo>
                  <a:pt x="0" y="6096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35068" y="2832354"/>
            <a:ext cx="12191" cy="3048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0" y="3048"/>
                </a:moveTo>
                <a:lnTo>
                  <a:pt x="12191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47259" y="2832354"/>
            <a:ext cx="12192" cy="3048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0" y="0"/>
                </a:moveTo>
                <a:lnTo>
                  <a:pt x="12192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59452" y="2835402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2" h="6095">
                <a:moveTo>
                  <a:pt x="0" y="0"/>
                </a:moveTo>
                <a:lnTo>
                  <a:pt x="12192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71644" y="2841498"/>
            <a:ext cx="15239" cy="12192"/>
          </a:xfrm>
          <a:custGeom>
            <a:avLst/>
            <a:gdLst/>
            <a:ahLst/>
            <a:cxnLst/>
            <a:rect l="l" t="t" r="r" b="b"/>
            <a:pathLst>
              <a:path w="15239" h="12192">
                <a:moveTo>
                  <a:pt x="0" y="0"/>
                </a:moveTo>
                <a:lnTo>
                  <a:pt x="15239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86883" y="2853690"/>
            <a:ext cx="15240" cy="18287"/>
          </a:xfrm>
          <a:custGeom>
            <a:avLst/>
            <a:gdLst/>
            <a:ahLst/>
            <a:cxnLst/>
            <a:rect l="l" t="t" r="r" b="b"/>
            <a:pathLst>
              <a:path w="15240" h="18287">
                <a:moveTo>
                  <a:pt x="0" y="0"/>
                </a:moveTo>
                <a:lnTo>
                  <a:pt x="15240" y="1828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02124" y="2871978"/>
            <a:ext cx="9143" cy="21335"/>
          </a:xfrm>
          <a:custGeom>
            <a:avLst/>
            <a:gdLst/>
            <a:ahLst/>
            <a:cxnLst/>
            <a:rect l="l" t="t" r="r" b="b"/>
            <a:pathLst>
              <a:path w="9144" h="21336">
                <a:moveTo>
                  <a:pt x="0" y="0"/>
                </a:moveTo>
                <a:lnTo>
                  <a:pt x="9143" y="21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11268" y="2893314"/>
            <a:ext cx="6095" cy="24384"/>
          </a:xfrm>
          <a:custGeom>
            <a:avLst/>
            <a:gdLst/>
            <a:ahLst/>
            <a:cxnLst/>
            <a:rect l="l" t="t" r="r" b="b"/>
            <a:pathLst>
              <a:path w="6096" h="24384">
                <a:moveTo>
                  <a:pt x="0" y="0"/>
                </a:moveTo>
                <a:lnTo>
                  <a:pt x="6095" y="2438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17364" y="2917698"/>
            <a:ext cx="3048" cy="24384"/>
          </a:xfrm>
          <a:custGeom>
            <a:avLst/>
            <a:gdLst/>
            <a:ahLst/>
            <a:cxnLst/>
            <a:rect l="l" t="t" r="r" b="b"/>
            <a:pathLst>
              <a:path w="3048" h="24384">
                <a:moveTo>
                  <a:pt x="0" y="0"/>
                </a:moveTo>
                <a:lnTo>
                  <a:pt x="3048" y="2438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20412" y="2942082"/>
            <a:ext cx="0" cy="176783"/>
          </a:xfrm>
          <a:custGeom>
            <a:avLst/>
            <a:gdLst/>
            <a:ahLst/>
            <a:cxnLst/>
            <a:rect l="l" t="t" r="r" b="b"/>
            <a:pathLst>
              <a:path h="176783">
                <a:moveTo>
                  <a:pt x="0" y="0"/>
                </a:moveTo>
                <a:lnTo>
                  <a:pt x="0" y="17678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52188" y="3121914"/>
            <a:ext cx="54863" cy="42671"/>
          </a:xfrm>
          <a:custGeom>
            <a:avLst/>
            <a:gdLst/>
            <a:ahLst/>
            <a:cxnLst/>
            <a:rect l="l" t="t" r="r" b="b"/>
            <a:pathLst>
              <a:path w="54863" h="42671">
                <a:moveTo>
                  <a:pt x="54863" y="42671"/>
                </a:moveTo>
                <a:lnTo>
                  <a:pt x="15239" y="3047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52188" y="3121914"/>
            <a:ext cx="54863" cy="42671"/>
          </a:xfrm>
          <a:custGeom>
            <a:avLst/>
            <a:gdLst/>
            <a:ahLst/>
            <a:cxnLst/>
            <a:rect l="l" t="t" r="r" b="b"/>
            <a:pathLst>
              <a:path w="54863" h="42671">
                <a:moveTo>
                  <a:pt x="54863" y="42671"/>
                </a:moveTo>
                <a:lnTo>
                  <a:pt x="15239" y="3047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39996" y="3118866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42671" y="39624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39996" y="3118866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42671" y="39624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54652" y="2750057"/>
            <a:ext cx="54863" cy="64008"/>
          </a:xfrm>
          <a:custGeom>
            <a:avLst/>
            <a:gdLst/>
            <a:ahLst/>
            <a:cxnLst/>
            <a:rect l="l" t="t" r="r" b="b"/>
            <a:pathLst>
              <a:path w="54863" h="64008">
                <a:moveTo>
                  <a:pt x="39624" y="42672"/>
                </a:moveTo>
                <a:lnTo>
                  <a:pt x="0" y="0"/>
                </a:lnTo>
                <a:lnTo>
                  <a:pt x="12192" y="24384"/>
                </a:lnTo>
                <a:lnTo>
                  <a:pt x="54863" y="64008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54652" y="2750057"/>
            <a:ext cx="54863" cy="64008"/>
          </a:xfrm>
          <a:custGeom>
            <a:avLst/>
            <a:gdLst/>
            <a:ahLst/>
            <a:cxnLst/>
            <a:rect l="l" t="t" r="r" b="b"/>
            <a:pathLst>
              <a:path w="54863" h="64008">
                <a:moveTo>
                  <a:pt x="39624" y="42672"/>
                </a:moveTo>
                <a:lnTo>
                  <a:pt x="0" y="0"/>
                </a:lnTo>
                <a:lnTo>
                  <a:pt x="12192" y="24384"/>
                </a:lnTo>
                <a:lnTo>
                  <a:pt x="54863" y="64008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66844" y="2774442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2671" y="39624"/>
                </a:moveTo>
                <a:lnTo>
                  <a:pt x="0" y="0"/>
                </a:lnTo>
                <a:lnTo>
                  <a:pt x="9143" y="36575"/>
                </a:lnTo>
                <a:lnTo>
                  <a:pt x="48767" y="79248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466844" y="2774442"/>
            <a:ext cx="48767" cy="79248"/>
          </a:xfrm>
          <a:custGeom>
            <a:avLst/>
            <a:gdLst/>
            <a:ahLst/>
            <a:cxnLst/>
            <a:rect l="l" t="t" r="r" b="b"/>
            <a:pathLst>
              <a:path w="48767" h="79248">
                <a:moveTo>
                  <a:pt x="42671" y="39624"/>
                </a:moveTo>
                <a:lnTo>
                  <a:pt x="0" y="0"/>
                </a:lnTo>
                <a:lnTo>
                  <a:pt x="9143" y="36575"/>
                </a:lnTo>
                <a:lnTo>
                  <a:pt x="48767" y="79248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75988" y="2811018"/>
            <a:ext cx="42672" cy="94487"/>
          </a:xfrm>
          <a:custGeom>
            <a:avLst/>
            <a:gdLst/>
            <a:ahLst/>
            <a:cxnLst/>
            <a:rect l="l" t="t" r="r" b="b"/>
            <a:pathLst>
              <a:path w="42672" h="94487">
                <a:moveTo>
                  <a:pt x="39624" y="42672"/>
                </a:moveTo>
                <a:lnTo>
                  <a:pt x="0" y="0"/>
                </a:lnTo>
                <a:lnTo>
                  <a:pt x="0" y="51815"/>
                </a:lnTo>
                <a:lnTo>
                  <a:pt x="42672" y="94487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75988" y="2811018"/>
            <a:ext cx="42672" cy="94487"/>
          </a:xfrm>
          <a:custGeom>
            <a:avLst/>
            <a:gdLst/>
            <a:ahLst/>
            <a:cxnLst/>
            <a:rect l="l" t="t" r="r" b="b"/>
            <a:pathLst>
              <a:path w="42672" h="94487">
                <a:moveTo>
                  <a:pt x="39624" y="42672"/>
                </a:moveTo>
                <a:lnTo>
                  <a:pt x="0" y="0"/>
                </a:lnTo>
                <a:lnTo>
                  <a:pt x="0" y="51815"/>
                </a:lnTo>
                <a:lnTo>
                  <a:pt x="42672" y="94487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75988" y="2862833"/>
            <a:ext cx="42672" cy="219456"/>
          </a:xfrm>
          <a:custGeom>
            <a:avLst/>
            <a:gdLst/>
            <a:ahLst/>
            <a:cxnLst/>
            <a:rect l="l" t="t" r="r" b="b"/>
            <a:pathLst>
              <a:path w="42672" h="219456">
                <a:moveTo>
                  <a:pt x="42672" y="42672"/>
                </a:moveTo>
                <a:lnTo>
                  <a:pt x="0" y="0"/>
                </a:lnTo>
                <a:lnTo>
                  <a:pt x="0" y="179832"/>
                </a:lnTo>
                <a:lnTo>
                  <a:pt x="42672" y="219456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75988" y="2862833"/>
            <a:ext cx="42672" cy="219456"/>
          </a:xfrm>
          <a:custGeom>
            <a:avLst/>
            <a:gdLst/>
            <a:ahLst/>
            <a:cxnLst/>
            <a:rect l="l" t="t" r="r" b="b"/>
            <a:pathLst>
              <a:path w="42672" h="219456">
                <a:moveTo>
                  <a:pt x="42672" y="42672"/>
                </a:moveTo>
                <a:lnTo>
                  <a:pt x="0" y="0"/>
                </a:lnTo>
                <a:lnTo>
                  <a:pt x="0" y="179832"/>
                </a:lnTo>
                <a:lnTo>
                  <a:pt x="42672" y="219456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75988" y="3042666"/>
            <a:ext cx="42672" cy="82295"/>
          </a:xfrm>
          <a:custGeom>
            <a:avLst/>
            <a:gdLst/>
            <a:ahLst/>
            <a:cxnLst/>
            <a:rect l="l" t="t" r="r" b="b"/>
            <a:pathLst>
              <a:path w="42672" h="82295">
                <a:moveTo>
                  <a:pt x="42672" y="39624"/>
                </a:moveTo>
                <a:lnTo>
                  <a:pt x="0" y="0"/>
                </a:lnTo>
                <a:lnTo>
                  <a:pt x="0" y="42672"/>
                </a:lnTo>
                <a:lnTo>
                  <a:pt x="39624" y="82295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75988" y="3042666"/>
            <a:ext cx="42672" cy="82295"/>
          </a:xfrm>
          <a:custGeom>
            <a:avLst/>
            <a:gdLst/>
            <a:ahLst/>
            <a:cxnLst/>
            <a:rect l="l" t="t" r="r" b="b"/>
            <a:pathLst>
              <a:path w="42672" h="82295">
                <a:moveTo>
                  <a:pt x="42672" y="39624"/>
                </a:moveTo>
                <a:lnTo>
                  <a:pt x="0" y="0"/>
                </a:lnTo>
                <a:lnTo>
                  <a:pt x="0" y="42672"/>
                </a:lnTo>
                <a:lnTo>
                  <a:pt x="39624" y="82295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72940" y="3085338"/>
            <a:ext cx="42672" cy="54863"/>
          </a:xfrm>
          <a:custGeom>
            <a:avLst/>
            <a:gdLst/>
            <a:ahLst/>
            <a:cxnLst/>
            <a:rect l="l" t="t" r="r" b="b"/>
            <a:pathLst>
              <a:path w="42672" h="54863">
                <a:moveTo>
                  <a:pt x="42672" y="39623"/>
                </a:moveTo>
                <a:lnTo>
                  <a:pt x="3048" y="0"/>
                </a:lnTo>
                <a:lnTo>
                  <a:pt x="0" y="15239"/>
                </a:lnTo>
                <a:lnTo>
                  <a:pt x="39624" y="54863"/>
                </a:lnTo>
                <a:lnTo>
                  <a:pt x="4267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472940" y="3085338"/>
            <a:ext cx="42672" cy="54863"/>
          </a:xfrm>
          <a:custGeom>
            <a:avLst/>
            <a:gdLst/>
            <a:ahLst/>
            <a:cxnLst/>
            <a:rect l="l" t="t" r="r" b="b"/>
            <a:pathLst>
              <a:path w="42672" h="54863">
                <a:moveTo>
                  <a:pt x="42672" y="39623"/>
                </a:moveTo>
                <a:lnTo>
                  <a:pt x="3048" y="0"/>
                </a:lnTo>
                <a:lnTo>
                  <a:pt x="0" y="15239"/>
                </a:lnTo>
                <a:lnTo>
                  <a:pt x="39624" y="54863"/>
                </a:lnTo>
                <a:lnTo>
                  <a:pt x="4267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66844" y="3100578"/>
            <a:ext cx="45719" cy="51816"/>
          </a:xfrm>
          <a:custGeom>
            <a:avLst/>
            <a:gdLst/>
            <a:ahLst/>
            <a:cxnLst/>
            <a:rect l="l" t="t" r="r" b="b"/>
            <a:pathLst>
              <a:path w="45719" h="51816">
                <a:moveTo>
                  <a:pt x="45719" y="39624"/>
                </a:moveTo>
                <a:lnTo>
                  <a:pt x="6095" y="0"/>
                </a:lnTo>
                <a:lnTo>
                  <a:pt x="0" y="12192"/>
                </a:lnTo>
                <a:lnTo>
                  <a:pt x="39623" y="51816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66844" y="3100578"/>
            <a:ext cx="45719" cy="51816"/>
          </a:xfrm>
          <a:custGeom>
            <a:avLst/>
            <a:gdLst/>
            <a:ahLst/>
            <a:cxnLst/>
            <a:rect l="l" t="t" r="r" b="b"/>
            <a:pathLst>
              <a:path w="45719" h="51816">
                <a:moveTo>
                  <a:pt x="45719" y="39624"/>
                </a:moveTo>
                <a:lnTo>
                  <a:pt x="6095" y="0"/>
                </a:lnTo>
                <a:lnTo>
                  <a:pt x="0" y="12192"/>
                </a:lnTo>
                <a:lnTo>
                  <a:pt x="39623" y="51816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454652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39624"/>
                </a:moveTo>
                <a:lnTo>
                  <a:pt x="12192" y="0"/>
                </a:lnTo>
                <a:lnTo>
                  <a:pt x="0" y="6096"/>
                </a:lnTo>
                <a:lnTo>
                  <a:pt x="42672" y="45720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54652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39624"/>
                </a:moveTo>
                <a:lnTo>
                  <a:pt x="12192" y="0"/>
                </a:lnTo>
                <a:lnTo>
                  <a:pt x="0" y="6096"/>
                </a:lnTo>
                <a:lnTo>
                  <a:pt x="42672" y="45720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439412" y="311886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39624"/>
                </a:moveTo>
                <a:lnTo>
                  <a:pt x="15239" y="0"/>
                </a:lnTo>
                <a:lnTo>
                  <a:pt x="0" y="3048"/>
                </a:lnTo>
                <a:lnTo>
                  <a:pt x="39624" y="42672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39412" y="311886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39624"/>
                </a:moveTo>
                <a:lnTo>
                  <a:pt x="15239" y="0"/>
                </a:lnTo>
                <a:lnTo>
                  <a:pt x="0" y="3048"/>
                </a:lnTo>
                <a:lnTo>
                  <a:pt x="39624" y="42672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33316" y="3121914"/>
            <a:ext cx="45720" cy="39624"/>
          </a:xfrm>
          <a:custGeom>
            <a:avLst/>
            <a:gdLst/>
            <a:ahLst/>
            <a:cxnLst/>
            <a:rect l="l" t="t" r="r" b="b"/>
            <a:pathLst>
              <a:path w="45720" h="39624">
                <a:moveTo>
                  <a:pt x="45720" y="39624"/>
                </a:moveTo>
                <a:lnTo>
                  <a:pt x="6096" y="0"/>
                </a:lnTo>
                <a:lnTo>
                  <a:pt x="0" y="0"/>
                </a:lnTo>
                <a:lnTo>
                  <a:pt x="39624" y="39624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33316" y="3121914"/>
            <a:ext cx="45720" cy="39624"/>
          </a:xfrm>
          <a:custGeom>
            <a:avLst/>
            <a:gdLst/>
            <a:ahLst/>
            <a:cxnLst/>
            <a:rect l="l" t="t" r="r" b="b"/>
            <a:pathLst>
              <a:path w="45720" h="39624">
                <a:moveTo>
                  <a:pt x="45720" y="39624"/>
                </a:moveTo>
                <a:lnTo>
                  <a:pt x="6096" y="0"/>
                </a:lnTo>
                <a:lnTo>
                  <a:pt x="0" y="0"/>
                </a:lnTo>
                <a:lnTo>
                  <a:pt x="39624" y="39624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33316" y="3121914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39624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33316" y="3121914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39624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54652" y="2686050"/>
            <a:ext cx="64008" cy="51816"/>
          </a:xfrm>
          <a:custGeom>
            <a:avLst/>
            <a:gdLst/>
            <a:ahLst/>
            <a:cxnLst/>
            <a:rect l="l" t="t" r="r" b="b"/>
            <a:pathLst>
              <a:path w="64008" h="51816">
                <a:moveTo>
                  <a:pt x="64008" y="51816"/>
                </a:moveTo>
                <a:lnTo>
                  <a:pt x="21336" y="12192"/>
                </a:lnTo>
                <a:lnTo>
                  <a:pt x="0" y="0"/>
                </a:lnTo>
                <a:lnTo>
                  <a:pt x="42672" y="39624"/>
                </a:lnTo>
                <a:lnTo>
                  <a:pt x="64008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54652" y="2686050"/>
            <a:ext cx="64008" cy="51816"/>
          </a:xfrm>
          <a:custGeom>
            <a:avLst/>
            <a:gdLst/>
            <a:ahLst/>
            <a:cxnLst/>
            <a:rect l="l" t="t" r="r" b="b"/>
            <a:pathLst>
              <a:path w="64008" h="51816">
                <a:moveTo>
                  <a:pt x="64008" y="51816"/>
                </a:moveTo>
                <a:lnTo>
                  <a:pt x="21336" y="12192"/>
                </a:lnTo>
                <a:lnTo>
                  <a:pt x="0" y="0"/>
                </a:lnTo>
                <a:lnTo>
                  <a:pt x="42672" y="39624"/>
                </a:lnTo>
                <a:lnTo>
                  <a:pt x="64008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45508" y="2683002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9143" y="3048"/>
                </a:lnTo>
                <a:lnTo>
                  <a:pt x="0" y="0"/>
                </a:lnTo>
                <a:lnTo>
                  <a:pt x="39624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45508" y="2683002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9143" y="3048"/>
                </a:lnTo>
                <a:lnTo>
                  <a:pt x="0" y="0"/>
                </a:lnTo>
                <a:lnTo>
                  <a:pt x="39624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33316" y="2683002"/>
            <a:ext cx="51816" cy="42672"/>
          </a:xfrm>
          <a:custGeom>
            <a:avLst/>
            <a:gdLst/>
            <a:ahLst/>
            <a:cxnLst/>
            <a:rect l="l" t="t" r="r" b="b"/>
            <a:pathLst>
              <a:path w="51816" h="42672">
                <a:moveTo>
                  <a:pt x="51816" y="42672"/>
                </a:moveTo>
                <a:lnTo>
                  <a:pt x="12192" y="0"/>
                </a:lnTo>
                <a:lnTo>
                  <a:pt x="0" y="3048"/>
                </a:lnTo>
                <a:lnTo>
                  <a:pt x="42672" y="42672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33316" y="2683002"/>
            <a:ext cx="51816" cy="42672"/>
          </a:xfrm>
          <a:custGeom>
            <a:avLst/>
            <a:gdLst/>
            <a:ahLst/>
            <a:cxnLst/>
            <a:rect l="l" t="t" r="r" b="b"/>
            <a:pathLst>
              <a:path w="51816" h="42672">
                <a:moveTo>
                  <a:pt x="51816" y="42672"/>
                </a:moveTo>
                <a:lnTo>
                  <a:pt x="12192" y="0"/>
                </a:lnTo>
                <a:lnTo>
                  <a:pt x="0" y="3048"/>
                </a:lnTo>
                <a:lnTo>
                  <a:pt x="42672" y="42672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24172" y="2686050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39624"/>
                </a:moveTo>
                <a:lnTo>
                  <a:pt x="9143" y="0"/>
                </a:lnTo>
                <a:lnTo>
                  <a:pt x="0" y="3048"/>
                </a:lnTo>
                <a:lnTo>
                  <a:pt x="39624" y="42672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4172" y="2686050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39624"/>
                </a:moveTo>
                <a:lnTo>
                  <a:pt x="9143" y="0"/>
                </a:lnTo>
                <a:lnTo>
                  <a:pt x="0" y="3048"/>
                </a:lnTo>
                <a:lnTo>
                  <a:pt x="39624" y="42672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11980" y="2689098"/>
            <a:ext cx="51816" cy="48768"/>
          </a:xfrm>
          <a:custGeom>
            <a:avLst/>
            <a:gdLst/>
            <a:ahLst/>
            <a:cxnLst/>
            <a:rect l="l" t="t" r="r" b="b"/>
            <a:pathLst>
              <a:path w="51816" h="48768">
                <a:moveTo>
                  <a:pt x="51816" y="39624"/>
                </a:moveTo>
                <a:lnTo>
                  <a:pt x="12192" y="0"/>
                </a:lnTo>
                <a:lnTo>
                  <a:pt x="0" y="6096"/>
                </a:lnTo>
                <a:lnTo>
                  <a:pt x="39624" y="48768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11980" y="2689098"/>
            <a:ext cx="51816" cy="48768"/>
          </a:xfrm>
          <a:custGeom>
            <a:avLst/>
            <a:gdLst/>
            <a:ahLst/>
            <a:cxnLst/>
            <a:rect l="l" t="t" r="r" b="b"/>
            <a:pathLst>
              <a:path w="51816" h="48768">
                <a:moveTo>
                  <a:pt x="51816" y="39624"/>
                </a:moveTo>
                <a:lnTo>
                  <a:pt x="12192" y="0"/>
                </a:lnTo>
                <a:lnTo>
                  <a:pt x="0" y="6096"/>
                </a:lnTo>
                <a:lnTo>
                  <a:pt x="39624" y="48768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99788" y="2695194"/>
            <a:ext cx="51815" cy="51815"/>
          </a:xfrm>
          <a:custGeom>
            <a:avLst/>
            <a:gdLst/>
            <a:ahLst/>
            <a:cxnLst/>
            <a:rect l="l" t="t" r="r" b="b"/>
            <a:pathLst>
              <a:path w="51815" h="51815">
                <a:moveTo>
                  <a:pt x="51815" y="42672"/>
                </a:moveTo>
                <a:lnTo>
                  <a:pt x="12191" y="0"/>
                </a:lnTo>
                <a:lnTo>
                  <a:pt x="0" y="12191"/>
                </a:lnTo>
                <a:lnTo>
                  <a:pt x="39624" y="51815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99788" y="2695194"/>
            <a:ext cx="51815" cy="51815"/>
          </a:xfrm>
          <a:custGeom>
            <a:avLst/>
            <a:gdLst/>
            <a:ahLst/>
            <a:cxnLst/>
            <a:rect l="l" t="t" r="r" b="b"/>
            <a:pathLst>
              <a:path w="51815" h="51815">
                <a:moveTo>
                  <a:pt x="51815" y="42672"/>
                </a:moveTo>
                <a:lnTo>
                  <a:pt x="12191" y="0"/>
                </a:lnTo>
                <a:lnTo>
                  <a:pt x="0" y="12191"/>
                </a:lnTo>
                <a:lnTo>
                  <a:pt x="39624" y="51815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87596" y="2707385"/>
            <a:ext cx="51815" cy="51816"/>
          </a:xfrm>
          <a:custGeom>
            <a:avLst/>
            <a:gdLst/>
            <a:ahLst/>
            <a:cxnLst/>
            <a:rect l="l" t="t" r="r" b="b"/>
            <a:pathLst>
              <a:path w="51815" h="51816">
                <a:moveTo>
                  <a:pt x="51815" y="39624"/>
                </a:moveTo>
                <a:lnTo>
                  <a:pt x="12191" y="0"/>
                </a:lnTo>
                <a:lnTo>
                  <a:pt x="0" y="12192"/>
                </a:lnTo>
                <a:lnTo>
                  <a:pt x="42671" y="51816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87596" y="2707385"/>
            <a:ext cx="51815" cy="51816"/>
          </a:xfrm>
          <a:custGeom>
            <a:avLst/>
            <a:gdLst/>
            <a:ahLst/>
            <a:cxnLst/>
            <a:rect l="l" t="t" r="r" b="b"/>
            <a:pathLst>
              <a:path w="51815" h="51816">
                <a:moveTo>
                  <a:pt x="51815" y="39624"/>
                </a:moveTo>
                <a:lnTo>
                  <a:pt x="12191" y="0"/>
                </a:lnTo>
                <a:lnTo>
                  <a:pt x="0" y="12192"/>
                </a:lnTo>
                <a:lnTo>
                  <a:pt x="42671" y="51816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66260" y="2719578"/>
            <a:ext cx="64007" cy="76200"/>
          </a:xfrm>
          <a:custGeom>
            <a:avLst/>
            <a:gdLst/>
            <a:ahLst/>
            <a:cxnLst/>
            <a:rect l="l" t="t" r="r" b="b"/>
            <a:pathLst>
              <a:path w="64007" h="76200">
                <a:moveTo>
                  <a:pt x="64007" y="39624"/>
                </a:moveTo>
                <a:lnTo>
                  <a:pt x="21336" y="0"/>
                </a:lnTo>
                <a:lnTo>
                  <a:pt x="0" y="36575"/>
                </a:lnTo>
                <a:lnTo>
                  <a:pt x="39624" y="76200"/>
                </a:lnTo>
                <a:lnTo>
                  <a:pt x="640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66260" y="2719578"/>
            <a:ext cx="64007" cy="76200"/>
          </a:xfrm>
          <a:custGeom>
            <a:avLst/>
            <a:gdLst/>
            <a:ahLst/>
            <a:cxnLst/>
            <a:rect l="l" t="t" r="r" b="b"/>
            <a:pathLst>
              <a:path w="64007" h="76200">
                <a:moveTo>
                  <a:pt x="64007" y="39624"/>
                </a:moveTo>
                <a:lnTo>
                  <a:pt x="21336" y="0"/>
                </a:lnTo>
                <a:lnTo>
                  <a:pt x="0" y="36575"/>
                </a:lnTo>
                <a:lnTo>
                  <a:pt x="39624" y="76200"/>
                </a:lnTo>
                <a:lnTo>
                  <a:pt x="640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90644" y="3118866"/>
            <a:ext cx="57911" cy="42672"/>
          </a:xfrm>
          <a:custGeom>
            <a:avLst/>
            <a:gdLst/>
            <a:ahLst/>
            <a:cxnLst/>
            <a:rect l="l" t="t" r="r" b="b"/>
            <a:pathLst>
              <a:path w="57911" h="42672">
                <a:moveTo>
                  <a:pt x="57911" y="42672"/>
                </a:moveTo>
                <a:lnTo>
                  <a:pt x="18287" y="3048"/>
                </a:lnTo>
                <a:lnTo>
                  <a:pt x="0" y="0"/>
                </a:lnTo>
                <a:lnTo>
                  <a:pt x="39623" y="39624"/>
                </a:lnTo>
                <a:lnTo>
                  <a:pt x="5791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390644" y="3118866"/>
            <a:ext cx="57911" cy="42672"/>
          </a:xfrm>
          <a:custGeom>
            <a:avLst/>
            <a:gdLst/>
            <a:ahLst/>
            <a:cxnLst/>
            <a:rect l="l" t="t" r="r" b="b"/>
            <a:pathLst>
              <a:path w="57911" h="42672">
                <a:moveTo>
                  <a:pt x="57911" y="42672"/>
                </a:moveTo>
                <a:lnTo>
                  <a:pt x="18287" y="3048"/>
                </a:lnTo>
                <a:lnTo>
                  <a:pt x="0" y="0"/>
                </a:lnTo>
                <a:lnTo>
                  <a:pt x="39623" y="39624"/>
                </a:lnTo>
                <a:lnTo>
                  <a:pt x="5791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78452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2" y="6096"/>
                </a:lnTo>
                <a:lnTo>
                  <a:pt x="0" y="0"/>
                </a:lnTo>
                <a:lnTo>
                  <a:pt x="42672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78452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2" y="6096"/>
                </a:lnTo>
                <a:lnTo>
                  <a:pt x="0" y="0"/>
                </a:lnTo>
                <a:lnTo>
                  <a:pt x="42672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302252" y="2707385"/>
            <a:ext cx="48768" cy="57912"/>
          </a:xfrm>
          <a:custGeom>
            <a:avLst/>
            <a:gdLst/>
            <a:ahLst/>
            <a:cxnLst/>
            <a:rect l="l" t="t" r="r" b="b"/>
            <a:pathLst>
              <a:path w="48768" h="57912">
                <a:moveTo>
                  <a:pt x="39624" y="42672"/>
                </a:moveTo>
                <a:lnTo>
                  <a:pt x="0" y="0"/>
                </a:lnTo>
                <a:lnTo>
                  <a:pt x="9144" y="18288"/>
                </a:lnTo>
                <a:lnTo>
                  <a:pt x="48768" y="57912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302252" y="2707385"/>
            <a:ext cx="48768" cy="57912"/>
          </a:xfrm>
          <a:custGeom>
            <a:avLst/>
            <a:gdLst/>
            <a:ahLst/>
            <a:cxnLst/>
            <a:rect l="l" t="t" r="r" b="b"/>
            <a:pathLst>
              <a:path w="48768" h="57912">
                <a:moveTo>
                  <a:pt x="39624" y="42672"/>
                </a:moveTo>
                <a:lnTo>
                  <a:pt x="0" y="0"/>
                </a:lnTo>
                <a:lnTo>
                  <a:pt x="9144" y="18288"/>
                </a:lnTo>
                <a:lnTo>
                  <a:pt x="48768" y="57912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311396" y="2725674"/>
            <a:ext cx="42671" cy="57911"/>
          </a:xfrm>
          <a:custGeom>
            <a:avLst/>
            <a:gdLst/>
            <a:ahLst/>
            <a:cxnLst/>
            <a:rect l="l" t="t" r="r" b="b"/>
            <a:pathLst>
              <a:path w="42671" h="57911">
                <a:moveTo>
                  <a:pt x="39624" y="39624"/>
                </a:moveTo>
                <a:lnTo>
                  <a:pt x="0" y="0"/>
                </a:lnTo>
                <a:lnTo>
                  <a:pt x="3048" y="18287"/>
                </a:lnTo>
                <a:lnTo>
                  <a:pt x="42671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311396" y="2725674"/>
            <a:ext cx="42671" cy="57911"/>
          </a:xfrm>
          <a:custGeom>
            <a:avLst/>
            <a:gdLst/>
            <a:ahLst/>
            <a:cxnLst/>
            <a:rect l="l" t="t" r="r" b="b"/>
            <a:pathLst>
              <a:path w="42671" h="57911">
                <a:moveTo>
                  <a:pt x="39624" y="39624"/>
                </a:moveTo>
                <a:lnTo>
                  <a:pt x="0" y="0"/>
                </a:lnTo>
                <a:lnTo>
                  <a:pt x="3048" y="18287"/>
                </a:lnTo>
                <a:lnTo>
                  <a:pt x="42671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314444" y="2743961"/>
            <a:ext cx="42671" cy="146304"/>
          </a:xfrm>
          <a:custGeom>
            <a:avLst/>
            <a:gdLst/>
            <a:ahLst/>
            <a:cxnLst/>
            <a:rect l="l" t="t" r="r" b="b"/>
            <a:pathLst>
              <a:path w="42671" h="146304">
                <a:moveTo>
                  <a:pt x="39623" y="39624"/>
                </a:moveTo>
                <a:lnTo>
                  <a:pt x="0" y="0"/>
                </a:lnTo>
                <a:lnTo>
                  <a:pt x="3047" y="106680"/>
                </a:lnTo>
                <a:lnTo>
                  <a:pt x="42671" y="146304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314444" y="2743961"/>
            <a:ext cx="42671" cy="146304"/>
          </a:xfrm>
          <a:custGeom>
            <a:avLst/>
            <a:gdLst/>
            <a:ahLst/>
            <a:cxnLst/>
            <a:rect l="l" t="t" r="r" b="b"/>
            <a:pathLst>
              <a:path w="42671" h="146304">
                <a:moveTo>
                  <a:pt x="39623" y="39624"/>
                </a:moveTo>
                <a:lnTo>
                  <a:pt x="0" y="0"/>
                </a:lnTo>
                <a:lnTo>
                  <a:pt x="3047" y="106680"/>
                </a:lnTo>
                <a:lnTo>
                  <a:pt x="42671" y="146304"/>
                </a:lnTo>
                <a:lnTo>
                  <a:pt x="3962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317492" y="2850642"/>
            <a:ext cx="39624" cy="219455"/>
          </a:xfrm>
          <a:custGeom>
            <a:avLst/>
            <a:gdLst/>
            <a:ahLst/>
            <a:cxnLst/>
            <a:rect l="l" t="t" r="r" b="b"/>
            <a:pathLst>
              <a:path w="39624" h="219455">
                <a:moveTo>
                  <a:pt x="39624" y="39624"/>
                </a:moveTo>
                <a:lnTo>
                  <a:pt x="0" y="0"/>
                </a:lnTo>
                <a:lnTo>
                  <a:pt x="0" y="176783"/>
                </a:lnTo>
                <a:lnTo>
                  <a:pt x="39624" y="21945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317492" y="2850642"/>
            <a:ext cx="39624" cy="219455"/>
          </a:xfrm>
          <a:custGeom>
            <a:avLst/>
            <a:gdLst/>
            <a:ahLst/>
            <a:cxnLst/>
            <a:rect l="l" t="t" r="r" b="b"/>
            <a:pathLst>
              <a:path w="39624" h="219455">
                <a:moveTo>
                  <a:pt x="39624" y="39624"/>
                </a:moveTo>
                <a:lnTo>
                  <a:pt x="0" y="0"/>
                </a:lnTo>
                <a:lnTo>
                  <a:pt x="0" y="176783"/>
                </a:lnTo>
                <a:lnTo>
                  <a:pt x="39624" y="21945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314444" y="3027426"/>
            <a:ext cx="42671" cy="85344"/>
          </a:xfrm>
          <a:custGeom>
            <a:avLst/>
            <a:gdLst/>
            <a:ahLst/>
            <a:cxnLst/>
            <a:rect l="l" t="t" r="r" b="b"/>
            <a:pathLst>
              <a:path w="42671" h="85344">
                <a:moveTo>
                  <a:pt x="42671" y="42672"/>
                </a:moveTo>
                <a:lnTo>
                  <a:pt x="3047" y="0"/>
                </a:lnTo>
                <a:lnTo>
                  <a:pt x="0" y="45720"/>
                </a:lnTo>
                <a:lnTo>
                  <a:pt x="39623" y="85344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314444" y="3027426"/>
            <a:ext cx="42671" cy="85344"/>
          </a:xfrm>
          <a:custGeom>
            <a:avLst/>
            <a:gdLst/>
            <a:ahLst/>
            <a:cxnLst/>
            <a:rect l="l" t="t" r="r" b="b"/>
            <a:pathLst>
              <a:path w="42671" h="85344">
                <a:moveTo>
                  <a:pt x="42671" y="42672"/>
                </a:moveTo>
                <a:lnTo>
                  <a:pt x="3047" y="0"/>
                </a:lnTo>
                <a:lnTo>
                  <a:pt x="0" y="45720"/>
                </a:lnTo>
                <a:lnTo>
                  <a:pt x="39623" y="85344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308348" y="3073146"/>
            <a:ext cx="45719" cy="67055"/>
          </a:xfrm>
          <a:custGeom>
            <a:avLst/>
            <a:gdLst/>
            <a:ahLst/>
            <a:cxnLst/>
            <a:rect l="l" t="t" r="r" b="b"/>
            <a:pathLst>
              <a:path w="45719" h="67055">
                <a:moveTo>
                  <a:pt x="45719" y="39624"/>
                </a:moveTo>
                <a:lnTo>
                  <a:pt x="6096" y="0"/>
                </a:lnTo>
                <a:lnTo>
                  <a:pt x="0" y="27431"/>
                </a:lnTo>
                <a:lnTo>
                  <a:pt x="39624" y="67055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08348" y="3073146"/>
            <a:ext cx="45719" cy="67055"/>
          </a:xfrm>
          <a:custGeom>
            <a:avLst/>
            <a:gdLst/>
            <a:ahLst/>
            <a:cxnLst/>
            <a:rect l="l" t="t" r="r" b="b"/>
            <a:pathLst>
              <a:path w="45719" h="67055">
                <a:moveTo>
                  <a:pt x="45719" y="39624"/>
                </a:moveTo>
                <a:lnTo>
                  <a:pt x="6096" y="0"/>
                </a:lnTo>
                <a:lnTo>
                  <a:pt x="0" y="27431"/>
                </a:lnTo>
                <a:lnTo>
                  <a:pt x="39624" y="67055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05300" y="3100578"/>
            <a:ext cx="42672" cy="48768"/>
          </a:xfrm>
          <a:custGeom>
            <a:avLst/>
            <a:gdLst/>
            <a:ahLst/>
            <a:cxnLst/>
            <a:rect l="l" t="t" r="r" b="b"/>
            <a:pathLst>
              <a:path w="42672" h="48768">
                <a:moveTo>
                  <a:pt x="42672" y="39624"/>
                </a:moveTo>
                <a:lnTo>
                  <a:pt x="3048" y="0"/>
                </a:lnTo>
                <a:lnTo>
                  <a:pt x="0" y="6096"/>
                </a:lnTo>
                <a:lnTo>
                  <a:pt x="39624" y="48768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305300" y="3100578"/>
            <a:ext cx="42672" cy="48768"/>
          </a:xfrm>
          <a:custGeom>
            <a:avLst/>
            <a:gdLst/>
            <a:ahLst/>
            <a:cxnLst/>
            <a:rect l="l" t="t" r="r" b="b"/>
            <a:pathLst>
              <a:path w="42672" h="48768">
                <a:moveTo>
                  <a:pt x="42672" y="39624"/>
                </a:moveTo>
                <a:lnTo>
                  <a:pt x="3048" y="0"/>
                </a:lnTo>
                <a:lnTo>
                  <a:pt x="0" y="6096"/>
                </a:lnTo>
                <a:lnTo>
                  <a:pt x="39624" y="48768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99204" y="3106674"/>
            <a:ext cx="45720" cy="48768"/>
          </a:xfrm>
          <a:custGeom>
            <a:avLst/>
            <a:gdLst/>
            <a:ahLst/>
            <a:cxnLst/>
            <a:rect l="l" t="t" r="r" b="b"/>
            <a:pathLst>
              <a:path w="45720" h="48768">
                <a:moveTo>
                  <a:pt x="45720" y="42672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99204" y="3106674"/>
            <a:ext cx="45720" cy="48768"/>
          </a:xfrm>
          <a:custGeom>
            <a:avLst/>
            <a:gdLst/>
            <a:ahLst/>
            <a:cxnLst/>
            <a:rect l="l" t="t" r="r" b="b"/>
            <a:pathLst>
              <a:path w="45720" h="48768">
                <a:moveTo>
                  <a:pt x="45720" y="42672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290060" y="3112770"/>
            <a:ext cx="48767" cy="45720"/>
          </a:xfrm>
          <a:custGeom>
            <a:avLst/>
            <a:gdLst/>
            <a:ahLst/>
            <a:cxnLst/>
            <a:rect l="l" t="t" r="r" b="b"/>
            <a:pathLst>
              <a:path w="48767" h="45720">
                <a:moveTo>
                  <a:pt x="48767" y="42672"/>
                </a:moveTo>
                <a:lnTo>
                  <a:pt x="9143" y="0"/>
                </a:lnTo>
                <a:lnTo>
                  <a:pt x="0" y="3048"/>
                </a:lnTo>
                <a:lnTo>
                  <a:pt x="39624" y="45720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90060" y="3112770"/>
            <a:ext cx="48767" cy="45720"/>
          </a:xfrm>
          <a:custGeom>
            <a:avLst/>
            <a:gdLst/>
            <a:ahLst/>
            <a:cxnLst/>
            <a:rect l="l" t="t" r="r" b="b"/>
            <a:pathLst>
              <a:path w="48767" h="45720">
                <a:moveTo>
                  <a:pt x="48767" y="42672"/>
                </a:moveTo>
                <a:lnTo>
                  <a:pt x="9143" y="0"/>
                </a:lnTo>
                <a:lnTo>
                  <a:pt x="0" y="3048"/>
                </a:lnTo>
                <a:lnTo>
                  <a:pt x="39624" y="45720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80916" y="3115818"/>
            <a:ext cx="48768" cy="42672"/>
          </a:xfrm>
          <a:custGeom>
            <a:avLst/>
            <a:gdLst/>
            <a:ahLst/>
            <a:cxnLst/>
            <a:rect l="l" t="t" r="r" b="b"/>
            <a:pathLst>
              <a:path w="48768" h="42672">
                <a:moveTo>
                  <a:pt x="48768" y="42672"/>
                </a:moveTo>
                <a:lnTo>
                  <a:pt x="9144" y="0"/>
                </a:lnTo>
                <a:lnTo>
                  <a:pt x="0" y="3048"/>
                </a:lnTo>
                <a:lnTo>
                  <a:pt x="39624" y="42672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280916" y="3115818"/>
            <a:ext cx="48768" cy="42672"/>
          </a:xfrm>
          <a:custGeom>
            <a:avLst/>
            <a:gdLst/>
            <a:ahLst/>
            <a:cxnLst/>
            <a:rect l="l" t="t" r="r" b="b"/>
            <a:pathLst>
              <a:path w="48768" h="42672">
                <a:moveTo>
                  <a:pt x="48768" y="42672"/>
                </a:moveTo>
                <a:lnTo>
                  <a:pt x="9144" y="0"/>
                </a:lnTo>
                <a:lnTo>
                  <a:pt x="0" y="3048"/>
                </a:lnTo>
                <a:lnTo>
                  <a:pt x="39624" y="42672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74820" y="3118866"/>
            <a:ext cx="45719" cy="39624"/>
          </a:xfrm>
          <a:custGeom>
            <a:avLst/>
            <a:gdLst/>
            <a:ahLst/>
            <a:cxnLst/>
            <a:rect l="l" t="t" r="r" b="b"/>
            <a:pathLst>
              <a:path w="45719" h="39624">
                <a:moveTo>
                  <a:pt x="45719" y="39624"/>
                </a:moveTo>
                <a:lnTo>
                  <a:pt x="6095" y="0"/>
                </a:lnTo>
                <a:lnTo>
                  <a:pt x="0" y="0"/>
                </a:lnTo>
                <a:lnTo>
                  <a:pt x="39624" y="39624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74820" y="3118866"/>
            <a:ext cx="45719" cy="39624"/>
          </a:xfrm>
          <a:custGeom>
            <a:avLst/>
            <a:gdLst/>
            <a:ahLst/>
            <a:cxnLst/>
            <a:rect l="l" t="t" r="r" b="b"/>
            <a:pathLst>
              <a:path w="45719" h="39624">
                <a:moveTo>
                  <a:pt x="45719" y="39624"/>
                </a:moveTo>
                <a:lnTo>
                  <a:pt x="6095" y="0"/>
                </a:lnTo>
                <a:lnTo>
                  <a:pt x="0" y="0"/>
                </a:lnTo>
                <a:lnTo>
                  <a:pt x="39624" y="39624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74820" y="3118866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39624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74820" y="3118866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39624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51020" y="2652522"/>
            <a:ext cx="54863" cy="45720"/>
          </a:xfrm>
          <a:custGeom>
            <a:avLst/>
            <a:gdLst/>
            <a:ahLst/>
            <a:cxnLst/>
            <a:rect l="l" t="t" r="r" b="b"/>
            <a:pathLst>
              <a:path w="54863" h="45720">
                <a:moveTo>
                  <a:pt x="54863" y="45720"/>
                </a:moveTo>
                <a:lnTo>
                  <a:pt x="15239" y="3048"/>
                </a:lnTo>
                <a:lnTo>
                  <a:pt x="0" y="0"/>
                </a:lnTo>
                <a:lnTo>
                  <a:pt x="42671" y="39624"/>
                </a:lnTo>
                <a:lnTo>
                  <a:pt x="54863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51020" y="2652522"/>
            <a:ext cx="54863" cy="45720"/>
          </a:xfrm>
          <a:custGeom>
            <a:avLst/>
            <a:gdLst/>
            <a:ahLst/>
            <a:cxnLst/>
            <a:rect l="l" t="t" r="r" b="b"/>
            <a:pathLst>
              <a:path w="54863" h="45720">
                <a:moveTo>
                  <a:pt x="54863" y="45720"/>
                </a:moveTo>
                <a:lnTo>
                  <a:pt x="15239" y="3048"/>
                </a:lnTo>
                <a:lnTo>
                  <a:pt x="0" y="0"/>
                </a:lnTo>
                <a:lnTo>
                  <a:pt x="42671" y="39624"/>
                </a:lnTo>
                <a:lnTo>
                  <a:pt x="54863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271772" y="2652522"/>
            <a:ext cx="121919" cy="73151"/>
          </a:xfrm>
          <a:custGeom>
            <a:avLst/>
            <a:gdLst/>
            <a:ahLst/>
            <a:cxnLst/>
            <a:rect l="l" t="t" r="r" b="b"/>
            <a:pathLst>
              <a:path w="121919" h="73151">
                <a:moveTo>
                  <a:pt x="121919" y="39624"/>
                </a:moveTo>
                <a:lnTo>
                  <a:pt x="79248" y="0"/>
                </a:lnTo>
                <a:lnTo>
                  <a:pt x="0" y="33527"/>
                </a:lnTo>
                <a:lnTo>
                  <a:pt x="39624" y="73151"/>
                </a:lnTo>
                <a:lnTo>
                  <a:pt x="1219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271772" y="2652522"/>
            <a:ext cx="121919" cy="73151"/>
          </a:xfrm>
          <a:custGeom>
            <a:avLst/>
            <a:gdLst/>
            <a:ahLst/>
            <a:cxnLst/>
            <a:rect l="l" t="t" r="r" b="b"/>
            <a:pathLst>
              <a:path w="121919" h="73151">
                <a:moveTo>
                  <a:pt x="121919" y="39624"/>
                </a:moveTo>
                <a:lnTo>
                  <a:pt x="79248" y="0"/>
                </a:lnTo>
                <a:lnTo>
                  <a:pt x="0" y="33527"/>
                </a:lnTo>
                <a:lnTo>
                  <a:pt x="39624" y="73151"/>
                </a:lnTo>
                <a:lnTo>
                  <a:pt x="1219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271772" y="2686050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39624" y="39624"/>
                </a:moveTo>
                <a:lnTo>
                  <a:pt x="0" y="0"/>
                </a:lnTo>
                <a:lnTo>
                  <a:pt x="3048" y="21335"/>
                </a:lnTo>
                <a:lnTo>
                  <a:pt x="42672" y="60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71772" y="2686050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39624" y="39624"/>
                </a:moveTo>
                <a:lnTo>
                  <a:pt x="0" y="0"/>
                </a:lnTo>
                <a:lnTo>
                  <a:pt x="3048" y="21335"/>
                </a:lnTo>
                <a:lnTo>
                  <a:pt x="42672" y="60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311396" y="2692146"/>
            <a:ext cx="295655" cy="487679"/>
          </a:xfrm>
          <a:custGeom>
            <a:avLst/>
            <a:gdLst/>
            <a:ahLst/>
            <a:cxnLst/>
            <a:rect l="l" t="t" r="r" b="b"/>
            <a:pathLst>
              <a:path w="295655" h="487679">
                <a:moveTo>
                  <a:pt x="256031" y="426720"/>
                </a:moveTo>
                <a:lnTo>
                  <a:pt x="256031" y="213359"/>
                </a:lnTo>
                <a:lnTo>
                  <a:pt x="252983" y="164592"/>
                </a:lnTo>
                <a:lnTo>
                  <a:pt x="249936" y="128015"/>
                </a:lnTo>
                <a:lnTo>
                  <a:pt x="237743" y="91439"/>
                </a:lnTo>
                <a:lnTo>
                  <a:pt x="222503" y="64007"/>
                </a:lnTo>
                <a:lnTo>
                  <a:pt x="207263" y="45720"/>
                </a:lnTo>
                <a:lnTo>
                  <a:pt x="185927" y="33527"/>
                </a:lnTo>
                <a:lnTo>
                  <a:pt x="164591" y="33527"/>
                </a:lnTo>
                <a:lnTo>
                  <a:pt x="152400" y="36575"/>
                </a:lnTo>
                <a:lnTo>
                  <a:pt x="140207" y="45720"/>
                </a:lnTo>
                <a:lnTo>
                  <a:pt x="128015" y="54863"/>
                </a:lnTo>
                <a:lnTo>
                  <a:pt x="118871" y="67055"/>
                </a:lnTo>
                <a:lnTo>
                  <a:pt x="94487" y="103631"/>
                </a:lnTo>
                <a:lnTo>
                  <a:pt x="94487" y="6096"/>
                </a:lnTo>
                <a:lnTo>
                  <a:pt x="82295" y="0"/>
                </a:lnTo>
                <a:lnTo>
                  <a:pt x="0" y="33527"/>
                </a:lnTo>
                <a:lnTo>
                  <a:pt x="3048" y="54863"/>
                </a:lnTo>
                <a:lnTo>
                  <a:pt x="15239" y="51815"/>
                </a:lnTo>
                <a:lnTo>
                  <a:pt x="24383" y="51815"/>
                </a:lnTo>
                <a:lnTo>
                  <a:pt x="30479" y="57911"/>
                </a:lnTo>
                <a:lnTo>
                  <a:pt x="36575" y="64007"/>
                </a:lnTo>
                <a:lnTo>
                  <a:pt x="39624" y="73151"/>
                </a:lnTo>
                <a:lnTo>
                  <a:pt x="42671" y="91439"/>
                </a:lnTo>
                <a:lnTo>
                  <a:pt x="45719" y="198120"/>
                </a:lnTo>
                <a:lnTo>
                  <a:pt x="45719" y="377951"/>
                </a:lnTo>
                <a:lnTo>
                  <a:pt x="42671" y="420624"/>
                </a:lnTo>
                <a:lnTo>
                  <a:pt x="36575" y="448055"/>
                </a:lnTo>
                <a:lnTo>
                  <a:pt x="27431" y="463296"/>
                </a:lnTo>
                <a:lnTo>
                  <a:pt x="18287" y="466344"/>
                </a:lnTo>
                <a:lnTo>
                  <a:pt x="3048" y="466344"/>
                </a:lnTo>
                <a:lnTo>
                  <a:pt x="3048" y="484631"/>
                </a:lnTo>
                <a:lnTo>
                  <a:pt x="137159" y="487679"/>
                </a:lnTo>
                <a:lnTo>
                  <a:pt x="137159" y="469392"/>
                </a:lnTo>
                <a:lnTo>
                  <a:pt x="118871" y="466344"/>
                </a:lnTo>
                <a:lnTo>
                  <a:pt x="109727" y="460248"/>
                </a:lnTo>
                <a:lnTo>
                  <a:pt x="103631" y="451103"/>
                </a:lnTo>
                <a:lnTo>
                  <a:pt x="97536" y="438911"/>
                </a:lnTo>
                <a:lnTo>
                  <a:pt x="94487" y="420624"/>
                </a:lnTo>
                <a:lnTo>
                  <a:pt x="94487" y="134111"/>
                </a:lnTo>
                <a:lnTo>
                  <a:pt x="112775" y="109727"/>
                </a:lnTo>
                <a:lnTo>
                  <a:pt x="128015" y="94487"/>
                </a:lnTo>
                <a:lnTo>
                  <a:pt x="146303" y="85344"/>
                </a:lnTo>
                <a:lnTo>
                  <a:pt x="164591" y="88392"/>
                </a:lnTo>
                <a:lnTo>
                  <a:pt x="173736" y="91439"/>
                </a:lnTo>
                <a:lnTo>
                  <a:pt x="182879" y="100583"/>
                </a:lnTo>
                <a:lnTo>
                  <a:pt x="192024" y="109727"/>
                </a:lnTo>
                <a:lnTo>
                  <a:pt x="198119" y="121920"/>
                </a:lnTo>
                <a:lnTo>
                  <a:pt x="204215" y="161544"/>
                </a:lnTo>
                <a:lnTo>
                  <a:pt x="207263" y="213359"/>
                </a:lnTo>
                <a:lnTo>
                  <a:pt x="207263" y="390144"/>
                </a:lnTo>
                <a:lnTo>
                  <a:pt x="204215" y="432815"/>
                </a:lnTo>
                <a:lnTo>
                  <a:pt x="201167" y="448055"/>
                </a:lnTo>
                <a:lnTo>
                  <a:pt x="195071" y="460248"/>
                </a:lnTo>
                <a:lnTo>
                  <a:pt x="167639" y="469392"/>
                </a:lnTo>
                <a:lnTo>
                  <a:pt x="161543" y="469392"/>
                </a:lnTo>
                <a:lnTo>
                  <a:pt x="161543" y="487679"/>
                </a:lnTo>
                <a:lnTo>
                  <a:pt x="295655" y="487679"/>
                </a:lnTo>
                <a:lnTo>
                  <a:pt x="295655" y="472439"/>
                </a:lnTo>
                <a:lnTo>
                  <a:pt x="280415" y="469392"/>
                </a:lnTo>
                <a:lnTo>
                  <a:pt x="271271" y="466344"/>
                </a:lnTo>
                <a:lnTo>
                  <a:pt x="265175" y="457200"/>
                </a:lnTo>
                <a:lnTo>
                  <a:pt x="259079" y="448055"/>
                </a:lnTo>
                <a:lnTo>
                  <a:pt x="256031" y="4267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05883" y="2698242"/>
            <a:ext cx="0" cy="97536"/>
          </a:xfrm>
          <a:custGeom>
            <a:avLst/>
            <a:gdLst/>
            <a:ahLst/>
            <a:cxnLst/>
            <a:rect l="l" t="t" r="r" b="b"/>
            <a:pathLst>
              <a:path h="97536">
                <a:moveTo>
                  <a:pt x="0" y="9753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393692" y="2692146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1" h="6095">
                <a:moveTo>
                  <a:pt x="12192" y="6096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311396" y="2692146"/>
            <a:ext cx="82295" cy="33528"/>
          </a:xfrm>
          <a:custGeom>
            <a:avLst/>
            <a:gdLst/>
            <a:ahLst/>
            <a:cxnLst/>
            <a:rect l="l" t="t" r="r" b="b"/>
            <a:pathLst>
              <a:path w="82296" h="33527">
                <a:moveTo>
                  <a:pt x="82295" y="0"/>
                </a:moveTo>
                <a:lnTo>
                  <a:pt x="0" y="3352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311396" y="2725674"/>
            <a:ext cx="3048" cy="21335"/>
          </a:xfrm>
          <a:custGeom>
            <a:avLst/>
            <a:gdLst/>
            <a:ahLst/>
            <a:cxnLst/>
            <a:rect l="l" t="t" r="r" b="b"/>
            <a:pathLst>
              <a:path w="3048" h="21336">
                <a:moveTo>
                  <a:pt x="0" y="0"/>
                </a:moveTo>
                <a:lnTo>
                  <a:pt x="3047" y="21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314444" y="2743962"/>
            <a:ext cx="12191" cy="3047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0" y="3047"/>
                </a:moveTo>
                <a:lnTo>
                  <a:pt x="12191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26635" y="2743962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35780" y="2743962"/>
            <a:ext cx="6095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6096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341876" y="2750058"/>
            <a:ext cx="6095" cy="6095"/>
          </a:xfrm>
          <a:custGeom>
            <a:avLst/>
            <a:gdLst/>
            <a:ahLst/>
            <a:cxnLst/>
            <a:rect l="l" t="t" r="r" b="b"/>
            <a:pathLst>
              <a:path w="6096" h="6095">
                <a:moveTo>
                  <a:pt x="0" y="0"/>
                </a:moveTo>
                <a:lnTo>
                  <a:pt x="6095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47972" y="2756154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0" y="0"/>
                </a:moveTo>
                <a:lnTo>
                  <a:pt x="3047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351020" y="2765298"/>
            <a:ext cx="3048" cy="18287"/>
          </a:xfrm>
          <a:custGeom>
            <a:avLst/>
            <a:gdLst/>
            <a:ahLst/>
            <a:cxnLst/>
            <a:rect l="l" t="t" r="r" b="b"/>
            <a:pathLst>
              <a:path w="3048" h="18287">
                <a:moveTo>
                  <a:pt x="0" y="0"/>
                </a:moveTo>
                <a:lnTo>
                  <a:pt x="3047" y="1828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54068" y="2783586"/>
            <a:ext cx="3047" cy="106680"/>
          </a:xfrm>
          <a:custGeom>
            <a:avLst/>
            <a:gdLst/>
            <a:ahLst/>
            <a:cxnLst/>
            <a:rect l="l" t="t" r="r" b="b"/>
            <a:pathLst>
              <a:path w="3048" h="106680">
                <a:moveTo>
                  <a:pt x="0" y="0"/>
                </a:moveTo>
                <a:lnTo>
                  <a:pt x="3047" y="1066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357116" y="2890266"/>
            <a:ext cx="0" cy="179832"/>
          </a:xfrm>
          <a:custGeom>
            <a:avLst/>
            <a:gdLst/>
            <a:ahLst/>
            <a:cxnLst/>
            <a:rect l="l" t="t" r="r" b="b"/>
            <a:pathLst>
              <a:path h="179832">
                <a:moveTo>
                  <a:pt x="0" y="0"/>
                </a:moveTo>
                <a:lnTo>
                  <a:pt x="0" y="17983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354068" y="3070098"/>
            <a:ext cx="3047" cy="42671"/>
          </a:xfrm>
          <a:custGeom>
            <a:avLst/>
            <a:gdLst/>
            <a:ahLst/>
            <a:cxnLst/>
            <a:rect l="l" t="t" r="r" b="b"/>
            <a:pathLst>
              <a:path w="3048" h="42671">
                <a:moveTo>
                  <a:pt x="3047" y="0"/>
                </a:moveTo>
                <a:lnTo>
                  <a:pt x="0" y="4267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47972" y="3112770"/>
            <a:ext cx="6096" cy="27431"/>
          </a:xfrm>
          <a:custGeom>
            <a:avLst/>
            <a:gdLst/>
            <a:ahLst/>
            <a:cxnLst/>
            <a:rect l="l" t="t" r="r" b="b"/>
            <a:pathLst>
              <a:path w="6096" h="27431">
                <a:moveTo>
                  <a:pt x="6095" y="0"/>
                </a:moveTo>
                <a:lnTo>
                  <a:pt x="0" y="2743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44924" y="3140202"/>
            <a:ext cx="3047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7" y="0"/>
                </a:moveTo>
                <a:lnTo>
                  <a:pt x="0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38828" y="3149346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6096" y="0"/>
                </a:moveTo>
                <a:lnTo>
                  <a:pt x="0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329683" y="3155442"/>
            <a:ext cx="9143" cy="3047"/>
          </a:xfrm>
          <a:custGeom>
            <a:avLst/>
            <a:gdLst/>
            <a:ahLst/>
            <a:cxnLst/>
            <a:rect l="l" t="t" r="r" b="b"/>
            <a:pathLst>
              <a:path w="9144" h="3047">
                <a:moveTo>
                  <a:pt x="9144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14444" y="3158490"/>
            <a:ext cx="6095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6095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20540" y="3153918"/>
            <a:ext cx="0" cy="2285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9143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14444" y="3176778"/>
            <a:ext cx="134112" cy="3048"/>
          </a:xfrm>
          <a:custGeom>
            <a:avLst/>
            <a:gdLst/>
            <a:ahLst/>
            <a:cxnLst/>
            <a:rect l="l" t="t" r="r" b="b"/>
            <a:pathLst>
              <a:path w="134112" h="3048">
                <a:moveTo>
                  <a:pt x="0" y="0"/>
                </a:moveTo>
                <a:lnTo>
                  <a:pt x="134111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448556" y="3161538"/>
            <a:ext cx="0" cy="18287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30268" y="3158490"/>
            <a:ext cx="18287" cy="3048"/>
          </a:xfrm>
          <a:custGeom>
            <a:avLst/>
            <a:gdLst/>
            <a:ahLst/>
            <a:cxnLst/>
            <a:rect l="l" t="t" r="r" b="b"/>
            <a:pathLst>
              <a:path w="18287" h="3048">
                <a:moveTo>
                  <a:pt x="18287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421124" y="3152394"/>
            <a:ext cx="9143" cy="6095"/>
          </a:xfrm>
          <a:custGeom>
            <a:avLst/>
            <a:gdLst/>
            <a:ahLst/>
            <a:cxnLst/>
            <a:rect l="l" t="t" r="r" b="b"/>
            <a:pathLst>
              <a:path w="9144" h="6095">
                <a:moveTo>
                  <a:pt x="9143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415028" y="3143250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6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08932" y="3131057"/>
            <a:ext cx="6095" cy="12192"/>
          </a:xfrm>
          <a:custGeom>
            <a:avLst/>
            <a:gdLst/>
            <a:ahLst/>
            <a:cxnLst/>
            <a:rect l="l" t="t" r="r" b="b"/>
            <a:pathLst>
              <a:path w="6096" h="12192">
                <a:moveTo>
                  <a:pt x="6096" y="1219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05883" y="3112770"/>
            <a:ext cx="3048" cy="18287"/>
          </a:xfrm>
          <a:custGeom>
            <a:avLst/>
            <a:gdLst/>
            <a:ahLst/>
            <a:cxnLst/>
            <a:rect l="l" t="t" r="r" b="b"/>
            <a:pathLst>
              <a:path w="3048" h="18287">
                <a:moveTo>
                  <a:pt x="3048" y="1828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05883" y="3073146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3962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405883" y="2826257"/>
            <a:ext cx="0" cy="246887"/>
          </a:xfrm>
          <a:custGeom>
            <a:avLst/>
            <a:gdLst/>
            <a:ahLst/>
            <a:cxnLst/>
            <a:rect l="l" t="t" r="r" b="b"/>
            <a:pathLst>
              <a:path h="246887">
                <a:moveTo>
                  <a:pt x="0" y="246888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405883" y="2801874"/>
            <a:ext cx="18287" cy="24383"/>
          </a:xfrm>
          <a:custGeom>
            <a:avLst/>
            <a:gdLst/>
            <a:ahLst/>
            <a:cxnLst/>
            <a:rect l="l" t="t" r="r" b="b"/>
            <a:pathLst>
              <a:path w="18287" h="24383">
                <a:moveTo>
                  <a:pt x="0" y="24384"/>
                </a:moveTo>
                <a:lnTo>
                  <a:pt x="18288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424172" y="27866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15239"/>
                </a:moveTo>
                <a:lnTo>
                  <a:pt x="15239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439412" y="2777490"/>
            <a:ext cx="18287" cy="9143"/>
          </a:xfrm>
          <a:custGeom>
            <a:avLst/>
            <a:gdLst/>
            <a:ahLst/>
            <a:cxnLst/>
            <a:rect l="l" t="t" r="r" b="b"/>
            <a:pathLst>
              <a:path w="18287" h="9143">
                <a:moveTo>
                  <a:pt x="0" y="9143"/>
                </a:moveTo>
                <a:lnTo>
                  <a:pt x="18287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457700" y="2777490"/>
            <a:ext cx="18287" cy="3047"/>
          </a:xfrm>
          <a:custGeom>
            <a:avLst/>
            <a:gdLst/>
            <a:ahLst/>
            <a:cxnLst/>
            <a:rect l="l" t="t" r="r" b="b"/>
            <a:pathLst>
              <a:path w="18287" h="3048">
                <a:moveTo>
                  <a:pt x="0" y="0"/>
                </a:moveTo>
                <a:lnTo>
                  <a:pt x="18287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475988" y="2780538"/>
            <a:ext cx="9143" cy="3047"/>
          </a:xfrm>
          <a:custGeom>
            <a:avLst/>
            <a:gdLst/>
            <a:ahLst/>
            <a:cxnLst/>
            <a:rect l="l" t="t" r="r" b="b"/>
            <a:pathLst>
              <a:path w="9143" h="3048">
                <a:moveTo>
                  <a:pt x="0" y="0"/>
                </a:moveTo>
                <a:lnTo>
                  <a:pt x="9143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85132" y="2783586"/>
            <a:ext cx="9143" cy="9144"/>
          </a:xfrm>
          <a:custGeom>
            <a:avLst/>
            <a:gdLst/>
            <a:ahLst/>
            <a:cxnLst/>
            <a:rect l="l" t="t" r="r" b="b"/>
            <a:pathLst>
              <a:path w="9144" h="9144">
                <a:moveTo>
                  <a:pt x="0" y="0"/>
                </a:moveTo>
                <a:lnTo>
                  <a:pt x="9144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94276" y="2792730"/>
            <a:ext cx="9143" cy="9143"/>
          </a:xfrm>
          <a:custGeom>
            <a:avLst/>
            <a:gdLst/>
            <a:ahLst/>
            <a:cxnLst/>
            <a:rect l="l" t="t" r="r" b="b"/>
            <a:pathLst>
              <a:path w="9144" h="9143">
                <a:moveTo>
                  <a:pt x="0" y="0"/>
                </a:moveTo>
                <a:lnTo>
                  <a:pt x="9143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03420" y="2801874"/>
            <a:ext cx="6095" cy="12191"/>
          </a:xfrm>
          <a:custGeom>
            <a:avLst/>
            <a:gdLst/>
            <a:ahLst/>
            <a:cxnLst/>
            <a:rect l="l" t="t" r="r" b="b"/>
            <a:pathLst>
              <a:path w="6096" h="12191">
                <a:moveTo>
                  <a:pt x="0" y="0"/>
                </a:moveTo>
                <a:lnTo>
                  <a:pt x="6095" y="1219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09516" y="2814066"/>
            <a:ext cx="6096" cy="39624"/>
          </a:xfrm>
          <a:custGeom>
            <a:avLst/>
            <a:gdLst/>
            <a:ahLst/>
            <a:cxnLst/>
            <a:rect l="l" t="t" r="r" b="b"/>
            <a:pathLst>
              <a:path w="6096" h="39624">
                <a:moveTo>
                  <a:pt x="0" y="0"/>
                </a:moveTo>
                <a:lnTo>
                  <a:pt x="6096" y="3962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515612" y="2853690"/>
            <a:ext cx="3047" cy="51815"/>
          </a:xfrm>
          <a:custGeom>
            <a:avLst/>
            <a:gdLst/>
            <a:ahLst/>
            <a:cxnLst/>
            <a:rect l="l" t="t" r="r" b="b"/>
            <a:pathLst>
              <a:path w="3047" h="51815">
                <a:moveTo>
                  <a:pt x="0" y="0"/>
                </a:moveTo>
                <a:lnTo>
                  <a:pt x="3047" y="5181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518659" y="2905505"/>
            <a:ext cx="0" cy="176783"/>
          </a:xfrm>
          <a:custGeom>
            <a:avLst/>
            <a:gdLst/>
            <a:ahLst/>
            <a:cxnLst/>
            <a:rect l="l" t="t" r="r" b="b"/>
            <a:pathLst>
              <a:path h="176783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515612" y="3082290"/>
            <a:ext cx="3047" cy="42672"/>
          </a:xfrm>
          <a:custGeom>
            <a:avLst/>
            <a:gdLst/>
            <a:ahLst/>
            <a:cxnLst/>
            <a:rect l="l" t="t" r="r" b="b"/>
            <a:pathLst>
              <a:path w="3047" h="42672">
                <a:moveTo>
                  <a:pt x="3047" y="0"/>
                </a:moveTo>
                <a:lnTo>
                  <a:pt x="0" y="4267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512564" y="3124962"/>
            <a:ext cx="3048" cy="15239"/>
          </a:xfrm>
          <a:custGeom>
            <a:avLst/>
            <a:gdLst/>
            <a:ahLst/>
            <a:cxnLst/>
            <a:rect l="l" t="t" r="r" b="b"/>
            <a:pathLst>
              <a:path w="3048" h="15239">
                <a:moveTo>
                  <a:pt x="3048" y="0"/>
                </a:moveTo>
                <a:lnTo>
                  <a:pt x="0" y="1523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06468" y="3140202"/>
            <a:ext cx="6095" cy="12192"/>
          </a:xfrm>
          <a:custGeom>
            <a:avLst/>
            <a:gdLst/>
            <a:ahLst/>
            <a:cxnLst/>
            <a:rect l="l" t="t" r="r" b="b"/>
            <a:pathLst>
              <a:path w="6096" h="12192">
                <a:moveTo>
                  <a:pt x="6095" y="0"/>
                </a:moveTo>
                <a:lnTo>
                  <a:pt x="0" y="1219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497324" y="3152394"/>
            <a:ext cx="9143" cy="6095"/>
          </a:xfrm>
          <a:custGeom>
            <a:avLst/>
            <a:gdLst/>
            <a:ahLst/>
            <a:cxnLst/>
            <a:rect l="l" t="t" r="r" b="b"/>
            <a:pathLst>
              <a:path w="9144" h="6095">
                <a:moveTo>
                  <a:pt x="9143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79035" y="3158490"/>
            <a:ext cx="18288" cy="3048"/>
          </a:xfrm>
          <a:custGeom>
            <a:avLst/>
            <a:gdLst/>
            <a:ahLst/>
            <a:cxnLst/>
            <a:rect l="l" t="t" r="r" b="b"/>
            <a:pathLst>
              <a:path w="18288" h="3048">
                <a:moveTo>
                  <a:pt x="18288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472940" y="3161538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6095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472940" y="3161538"/>
            <a:ext cx="0" cy="18287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0"/>
                </a:moveTo>
                <a:lnTo>
                  <a:pt x="0" y="1828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472940" y="3179826"/>
            <a:ext cx="134112" cy="0"/>
          </a:xfrm>
          <a:custGeom>
            <a:avLst/>
            <a:gdLst/>
            <a:ahLst/>
            <a:cxnLst/>
            <a:rect l="l" t="t" r="r" b="b"/>
            <a:pathLst>
              <a:path w="134112">
                <a:moveTo>
                  <a:pt x="0" y="0"/>
                </a:moveTo>
                <a:lnTo>
                  <a:pt x="13411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607052" y="3164586"/>
            <a:ext cx="0" cy="15239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5239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91812" y="3161538"/>
            <a:ext cx="15239" cy="3048"/>
          </a:xfrm>
          <a:custGeom>
            <a:avLst/>
            <a:gdLst/>
            <a:ahLst/>
            <a:cxnLst/>
            <a:rect l="l" t="t" r="r" b="b"/>
            <a:pathLst>
              <a:path w="15239" h="3048">
                <a:moveTo>
                  <a:pt x="15239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82668" y="3158490"/>
            <a:ext cx="9143" cy="3048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9143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76572" y="3149346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5" y="914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70476" y="3140202"/>
            <a:ext cx="6095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5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567428" y="3118866"/>
            <a:ext cx="3048" cy="21336"/>
          </a:xfrm>
          <a:custGeom>
            <a:avLst/>
            <a:gdLst/>
            <a:ahLst/>
            <a:cxnLst/>
            <a:rect l="l" t="t" r="r" b="b"/>
            <a:pathLst>
              <a:path w="3048" h="21336">
                <a:moveTo>
                  <a:pt x="3048" y="2133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567428" y="3085338"/>
            <a:ext cx="0" cy="33527"/>
          </a:xfrm>
          <a:custGeom>
            <a:avLst/>
            <a:gdLst/>
            <a:ahLst/>
            <a:cxnLst/>
            <a:rect l="l" t="t" r="r" b="b"/>
            <a:pathLst>
              <a:path h="33527">
                <a:moveTo>
                  <a:pt x="0" y="3352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567428" y="2905505"/>
            <a:ext cx="0" cy="179831"/>
          </a:xfrm>
          <a:custGeom>
            <a:avLst/>
            <a:gdLst/>
            <a:ahLst/>
            <a:cxnLst/>
            <a:rect l="l" t="t" r="r" b="b"/>
            <a:pathLst>
              <a:path h="179831">
                <a:moveTo>
                  <a:pt x="0" y="17983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564380" y="2856738"/>
            <a:ext cx="3048" cy="48768"/>
          </a:xfrm>
          <a:custGeom>
            <a:avLst/>
            <a:gdLst/>
            <a:ahLst/>
            <a:cxnLst/>
            <a:rect l="l" t="t" r="r" b="b"/>
            <a:pathLst>
              <a:path w="3048" h="48768">
                <a:moveTo>
                  <a:pt x="3048" y="4876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561332" y="2820162"/>
            <a:ext cx="3047" cy="36575"/>
          </a:xfrm>
          <a:custGeom>
            <a:avLst/>
            <a:gdLst/>
            <a:ahLst/>
            <a:cxnLst/>
            <a:rect l="l" t="t" r="r" b="b"/>
            <a:pathLst>
              <a:path w="3048" h="36575">
                <a:moveTo>
                  <a:pt x="3048" y="3657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549140" y="2783586"/>
            <a:ext cx="12192" cy="36576"/>
          </a:xfrm>
          <a:custGeom>
            <a:avLst/>
            <a:gdLst/>
            <a:ahLst/>
            <a:cxnLst/>
            <a:rect l="l" t="t" r="r" b="b"/>
            <a:pathLst>
              <a:path w="12191" h="36575">
                <a:moveTo>
                  <a:pt x="12192" y="3657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533900" y="2756154"/>
            <a:ext cx="15239" cy="27431"/>
          </a:xfrm>
          <a:custGeom>
            <a:avLst/>
            <a:gdLst/>
            <a:ahLst/>
            <a:cxnLst/>
            <a:rect l="l" t="t" r="r" b="b"/>
            <a:pathLst>
              <a:path w="15239" h="27431">
                <a:moveTo>
                  <a:pt x="15239" y="2743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518659" y="2737866"/>
            <a:ext cx="15240" cy="18287"/>
          </a:xfrm>
          <a:custGeom>
            <a:avLst/>
            <a:gdLst/>
            <a:ahLst/>
            <a:cxnLst/>
            <a:rect l="l" t="t" r="r" b="b"/>
            <a:pathLst>
              <a:path w="15240" h="18287">
                <a:moveTo>
                  <a:pt x="15240" y="1828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97324" y="2725674"/>
            <a:ext cx="21335" cy="12191"/>
          </a:xfrm>
          <a:custGeom>
            <a:avLst/>
            <a:gdLst/>
            <a:ahLst/>
            <a:cxnLst/>
            <a:rect l="l" t="t" r="r" b="b"/>
            <a:pathLst>
              <a:path w="21335" h="12191">
                <a:moveTo>
                  <a:pt x="21335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485132" y="2725674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1219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5988" y="2725674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9143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63796" y="2725674"/>
            <a:ext cx="12192" cy="3047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12191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51604" y="2728722"/>
            <a:ext cx="12192" cy="9143"/>
          </a:xfrm>
          <a:custGeom>
            <a:avLst/>
            <a:gdLst/>
            <a:ahLst/>
            <a:cxnLst/>
            <a:rect l="l" t="t" r="r" b="b"/>
            <a:pathLst>
              <a:path w="12192" h="9143">
                <a:moveTo>
                  <a:pt x="12192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439412" y="2737866"/>
            <a:ext cx="12191" cy="9143"/>
          </a:xfrm>
          <a:custGeom>
            <a:avLst/>
            <a:gdLst/>
            <a:ahLst/>
            <a:cxnLst/>
            <a:rect l="l" t="t" r="r" b="b"/>
            <a:pathLst>
              <a:path w="12191" h="9143">
                <a:moveTo>
                  <a:pt x="12191" y="0"/>
                </a:moveTo>
                <a:lnTo>
                  <a:pt x="0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30268" y="2747010"/>
            <a:ext cx="9143" cy="12192"/>
          </a:xfrm>
          <a:custGeom>
            <a:avLst/>
            <a:gdLst/>
            <a:ahLst/>
            <a:cxnLst/>
            <a:rect l="l" t="t" r="r" b="b"/>
            <a:pathLst>
              <a:path w="9144" h="12192">
                <a:moveTo>
                  <a:pt x="9143" y="0"/>
                </a:moveTo>
                <a:lnTo>
                  <a:pt x="0" y="1219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05883" y="2759202"/>
            <a:ext cx="24384" cy="36575"/>
          </a:xfrm>
          <a:custGeom>
            <a:avLst/>
            <a:gdLst/>
            <a:ahLst/>
            <a:cxnLst/>
            <a:rect l="l" t="t" r="r" b="b"/>
            <a:pathLst>
              <a:path w="24384" h="36575">
                <a:moveTo>
                  <a:pt x="24384" y="0"/>
                </a:moveTo>
                <a:lnTo>
                  <a:pt x="0" y="3657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174236" y="2408681"/>
            <a:ext cx="54863" cy="60960"/>
          </a:xfrm>
          <a:custGeom>
            <a:avLst/>
            <a:gdLst/>
            <a:ahLst/>
            <a:cxnLst/>
            <a:rect l="l" t="t" r="r" b="b"/>
            <a:pathLst>
              <a:path w="54863" h="60960">
                <a:moveTo>
                  <a:pt x="42672" y="39624"/>
                </a:moveTo>
                <a:lnTo>
                  <a:pt x="0" y="0"/>
                </a:lnTo>
                <a:lnTo>
                  <a:pt x="15239" y="21336"/>
                </a:lnTo>
                <a:lnTo>
                  <a:pt x="54863" y="6096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174236" y="2408681"/>
            <a:ext cx="54863" cy="60960"/>
          </a:xfrm>
          <a:custGeom>
            <a:avLst/>
            <a:gdLst/>
            <a:ahLst/>
            <a:cxnLst/>
            <a:rect l="l" t="t" r="r" b="b"/>
            <a:pathLst>
              <a:path w="54863" h="60960">
                <a:moveTo>
                  <a:pt x="42672" y="39624"/>
                </a:moveTo>
                <a:lnTo>
                  <a:pt x="0" y="0"/>
                </a:lnTo>
                <a:lnTo>
                  <a:pt x="15239" y="21336"/>
                </a:lnTo>
                <a:lnTo>
                  <a:pt x="54863" y="6096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189476" y="2430018"/>
            <a:ext cx="48768" cy="64007"/>
          </a:xfrm>
          <a:custGeom>
            <a:avLst/>
            <a:gdLst/>
            <a:ahLst/>
            <a:cxnLst/>
            <a:rect l="l" t="t" r="r" b="b"/>
            <a:pathLst>
              <a:path w="48768" h="64007">
                <a:moveTo>
                  <a:pt x="39624" y="39624"/>
                </a:moveTo>
                <a:lnTo>
                  <a:pt x="0" y="0"/>
                </a:lnTo>
                <a:lnTo>
                  <a:pt x="9144" y="24383"/>
                </a:lnTo>
                <a:lnTo>
                  <a:pt x="48768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189476" y="2430018"/>
            <a:ext cx="48768" cy="64007"/>
          </a:xfrm>
          <a:custGeom>
            <a:avLst/>
            <a:gdLst/>
            <a:ahLst/>
            <a:cxnLst/>
            <a:rect l="l" t="t" r="r" b="b"/>
            <a:pathLst>
              <a:path w="48768" h="64007">
                <a:moveTo>
                  <a:pt x="39624" y="39624"/>
                </a:moveTo>
                <a:lnTo>
                  <a:pt x="0" y="0"/>
                </a:lnTo>
                <a:lnTo>
                  <a:pt x="9144" y="24383"/>
                </a:lnTo>
                <a:lnTo>
                  <a:pt x="48768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198620" y="2454402"/>
            <a:ext cx="45719" cy="73151"/>
          </a:xfrm>
          <a:custGeom>
            <a:avLst/>
            <a:gdLst/>
            <a:ahLst/>
            <a:cxnLst/>
            <a:rect l="l" t="t" r="r" b="b"/>
            <a:pathLst>
              <a:path w="45719" h="73151">
                <a:moveTo>
                  <a:pt x="39624" y="39624"/>
                </a:moveTo>
                <a:lnTo>
                  <a:pt x="0" y="0"/>
                </a:lnTo>
                <a:lnTo>
                  <a:pt x="6095" y="33527"/>
                </a:lnTo>
                <a:lnTo>
                  <a:pt x="45719" y="7315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198620" y="2454402"/>
            <a:ext cx="45719" cy="73151"/>
          </a:xfrm>
          <a:custGeom>
            <a:avLst/>
            <a:gdLst/>
            <a:ahLst/>
            <a:cxnLst/>
            <a:rect l="l" t="t" r="r" b="b"/>
            <a:pathLst>
              <a:path w="45719" h="73151">
                <a:moveTo>
                  <a:pt x="39624" y="39624"/>
                </a:moveTo>
                <a:lnTo>
                  <a:pt x="0" y="0"/>
                </a:lnTo>
                <a:lnTo>
                  <a:pt x="6095" y="33527"/>
                </a:lnTo>
                <a:lnTo>
                  <a:pt x="45719" y="7315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204716" y="2487929"/>
            <a:ext cx="45720" cy="94488"/>
          </a:xfrm>
          <a:custGeom>
            <a:avLst/>
            <a:gdLst/>
            <a:ahLst/>
            <a:cxnLst/>
            <a:rect l="l" t="t" r="r" b="b"/>
            <a:pathLst>
              <a:path w="45720" h="94488">
                <a:moveTo>
                  <a:pt x="39624" y="39624"/>
                </a:moveTo>
                <a:lnTo>
                  <a:pt x="0" y="0"/>
                </a:lnTo>
                <a:lnTo>
                  <a:pt x="6096" y="54864"/>
                </a:lnTo>
                <a:lnTo>
                  <a:pt x="45720" y="9448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204716" y="2487929"/>
            <a:ext cx="45720" cy="94488"/>
          </a:xfrm>
          <a:custGeom>
            <a:avLst/>
            <a:gdLst/>
            <a:ahLst/>
            <a:cxnLst/>
            <a:rect l="l" t="t" r="r" b="b"/>
            <a:pathLst>
              <a:path w="45720" h="94488">
                <a:moveTo>
                  <a:pt x="39624" y="39624"/>
                </a:moveTo>
                <a:lnTo>
                  <a:pt x="0" y="0"/>
                </a:lnTo>
                <a:lnTo>
                  <a:pt x="6096" y="54864"/>
                </a:lnTo>
                <a:lnTo>
                  <a:pt x="45720" y="9448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149852" y="2756154"/>
            <a:ext cx="48768" cy="54864"/>
          </a:xfrm>
          <a:custGeom>
            <a:avLst/>
            <a:gdLst/>
            <a:ahLst/>
            <a:cxnLst/>
            <a:rect l="l" t="t" r="r" b="b"/>
            <a:pathLst>
              <a:path w="48768" h="54864">
                <a:moveTo>
                  <a:pt x="39624" y="39624"/>
                </a:moveTo>
                <a:lnTo>
                  <a:pt x="0" y="0"/>
                </a:lnTo>
                <a:lnTo>
                  <a:pt x="9144" y="15240"/>
                </a:lnTo>
                <a:lnTo>
                  <a:pt x="48768" y="5486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149852" y="2756154"/>
            <a:ext cx="48768" cy="54864"/>
          </a:xfrm>
          <a:custGeom>
            <a:avLst/>
            <a:gdLst/>
            <a:ahLst/>
            <a:cxnLst/>
            <a:rect l="l" t="t" r="r" b="b"/>
            <a:pathLst>
              <a:path w="48768" h="54864">
                <a:moveTo>
                  <a:pt x="39624" y="39624"/>
                </a:moveTo>
                <a:lnTo>
                  <a:pt x="0" y="0"/>
                </a:lnTo>
                <a:lnTo>
                  <a:pt x="9144" y="15240"/>
                </a:lnTo>
                <a:lnTo>
                  <a:pt x="48768" y="5486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158996" y="2771394"/>
            <a:ext cx="48767" cy="60959"/>
          </a:xfrm>
          <a:custGeom>
            <a:avLst/>
            <a:gdLst/>
            <a:ahLst/>
            <a:cxnLst/>
            <a:rect l="l" t="t" r="r" b="b"/>
            <a:pathLst>
              <a:path w="48767" h="60959">
                <a:moveTo>
                  <a:pt x="39624" y="39624"/>
                </a:moveTo>
                <a:lnTo>
                  <a:pt x="0" y="0"/>
                </a:lnTo>
                <a:lnTo>
                  <a:pt x="6095" y="21335"/>
                </a:lnTo>
                <a:lnTo>
                  <a:pt x="48767" y="60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158996" y="2771394"/>
            <a:ext cx="48767" cy="60959"/>
          </a:xfrm>
          <a:custGeom>
            <a:avLst/>
            <a:gdLst/>
            <a:ahLst/>
            <a:cxnLst/>
            <a:rect l="l" t="t" r="r" b="b"/>
            <a:pathLst>
              <a:path w="48767" h="60959">
                <a:moveTo>
                  <a:pt x="39624" y="39624"/>
                </a:moveTo>
                <a:lnTo>
                  <a:pt x="0" y="0"/>
                </a:lnTo>
                <a:lnTo>
                  <a:pt x="6095" y="21335"/>
                </a:lnTo>
                <a:lnTo>
                  <a:pt x="48767" y="60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165091" y="2792729"/>
            <a:ext cx="45720" cy="67055"/>
          </a:xfrm>
          <a:custGeom>
            <a:avLst/>
            <a:gdLst/>
            <a:ahLst/>
            <a:cxnLst/>
            <a:rect l="l" t="t" r="r" b="b"/>
            <a:pathLst>
              <a:path w="45720" h="67055">
                <a:moveTo>
                  <a:pt x="42672" y="39624"/>
                </a:moveTo>
                <a:lnTo>
                  <a:pt x="0" y="0"/>
                </a:lnTo>
                <a:lnTo>
                  <a:pt x="6096" y="27431"/>
                </a:lnTo>
                <a:lnTo>
                  <a:pt x="45720" y="67055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165091" y="2792729"/>
            <a:ext cx="45720" cy="67055"/>
          </a:xfrm>
          <a:custGeom>
            <a:avLst/>
            <a:gdLst/>
            <a:ahLst/>
            <a:cxnLst/>
            <a:rect l="l" t="t" r="r" b="b"/>
            <a:pathLst>
              <a:path w="45720" h="67055">
                <a:moveTo>
                  <a:pt x="42672" y="39624"/>
                </a:moveTo>
                <a:lnTo>
                  <a:pt x="0" y="0"/>
                </a:lnTo>
                <a:lnTo>
                  <a:pt x="6096" y="27431"/>
                </a:lnTo>
                <a:lnTo>
                  <a:pt x="45720" y="67055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171188" y="2820161"/>
            <a:ext cx="42672" cy="85344"/>
          </a:xfrm>
          <a:custGeom>
            <a:avLst/>
            <a:gdLst/>
            <a:ahLst/>
            <a:cxnLst/>
            <a:rect l="l" t="t" r="r" b="b"/>
            <a:pathLst>
              <a:path w="42672" h="85344">
                <a:moveTo>
                  <a:pt x="39624" y="39624"/>
                </a:moveTo>
                <a:lnTo>
                  <a:pt x="0" y="0"/>
                </a:lnTo>
                <a:lnTo>
                  <a:pt x="3048" y="45720"/>
                </a:lnTo>
                <a:lnTo>
                  <a:pt x="42672" y="8534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171188" y="2820161"/>
            <a:ext cx="42672" cy="85344"/>
          </a:xfrm>
          <a:custGeom>
            <a:avLst/>
            <a:gdLst/>
            <a:ahLst/>
            <a:cxnLst/>
            <a:rect l="l" t="t" r="r" b="b"/>
            <a:pathLst>
              <a:path w="42672" h="85344">
                <a:moveTo>
                  <a:pt x="39624" y="39624"/>
                </a:moveTo>
                <a:lnTo>
                  <a:pt x="0" y="0"/>
                </a:lnTo>
                <a:lnTo>
                  <a:pt x="3048" y="45720"/>
                </a:lnTo>
                <a:lnTo>
                  <a:pt x="42672" y="8534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74236" y="2594609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74236" y="2594609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174236" y="2594609"/>
            <a:ext cx="39624" cy="70104"/>
          </a:xfrm>
          <a:custGeom>
            <a:avLst/>
            <a:gdLst/>
            <a:ahLst/>
            <a:cxnLst/>
            <a:rect l="l" t="t" r="r" b="b"/>
            <a:pathLst>
              <a:path w="39624" h="70104">
                <a:moveTo>
                  <a:pt x="39624" y="39624"/>
                </a:moveTo>
                <a:lnTo>
                  <a:pt x="0" y="0"/>
                </a:lnTo>
                <a:lnTo>
                  <a:pt x="0" y="30480"/>
                </a:lnTo>
                <a:lnTo>
                  <a:pt x="39624" y="7010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174236" y="2594609"/>
            <a:ext cx="39624" cy="70104"/>
          </a:xfrm>
          <a:custGeom>
            <a:avLst/>
            <a:gdLst/>
            <a:ahLst/>
            <a:cxnLst/>
            <a:rect l="l" t="t" r="r" b="b"/>
            <a:pathLst>
              <a:path w="39624" h="70104">
                <a:moveTo>
                  <a:pt x="39624" y="39624"/>
                </a:moveTo>
                <a:lnTo>
                  <a:pt x="0" y="0"/>
                </a:lnTo>
                <a:lnTo>
                  <a:pt x="0" y="30480"/>
                </a:lnTo>
                <a:lnTo>
                  <a:pt x="39624" y="7010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168140" y="2625090"/>
            <a:ext cx="45720" cy="64007"/>
          </a:xfrm>
          <a:custGeom>
            <a:avLst/>
            <a:gdLst/>
            <a:ahLst/>
            <a:cxnLst/>
            <a:rect l="l" t="t" r="r" b="b"/>
            <a:pathLst>
              <a:path w="45720" h="64007">
                <a:moveTo>
                  <a:pt x="45720" y="39624"/>
                </a:moveTo>
                <a:lnTo>
                  <a:pt x="6096" y="0"/>
                </a:lnTo>
                <a:lnTo>
                  <a:pt x="0" y="24383"/>
                </a:lnTo>
                <a:lnTo>
                  <a:pt x="42672" y="64007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168140" y="2625090"/>
            <a:ext cx="45720" cy="64007"/>
          </a:xfrm>
          <a:custGeom>
            <a:avLst/>
            <a:gdLst/>
            <a:ahLst/>
            <a:cxnLst/>
            <a:rect l="l" t="t" r="r" b="b"/>
            <a:pathLst>
              <a:path w="45720" h="64007">
                <a:moveTo>
                  <a:pt x="45720" y="39624"/>
                </a:moveTo>
                <a:lnTo>
                  <a:pt x="6096" y="0"/>
                </a:lnTo>
                <a:lnTo>
                  <a:pt x="0" y="24383"/>
                </a:lnTo>
                <a:lnTo>
                  <a:pt x="42672" y="64007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165091" y="2649474"/>
            <a:ext cx="45720" cy="60959"/>
          </a:xfrm>
          <a:custGeom>
            <a:avLst/>
            <a:gdLst/>
            <a:ahLst/>
            <a:cxnLst/>
            <a:rect l="l" t="t" r="r" b="b"/>
            <a:pathLst>
              <a:path w="45720" h="60959">
                <a:moveTo>
                  <a:pt x="45720" y="39624"/>
                </a:moveTo>
                <a:lnTo>
                  <a:pt x="3048" y="0"/>
                </a:lnTo>
                <a:lnTo>
                  <a:pt x="0" y="21335"/>
                </a:lnTo>
                <a:lnTo>
                  <a:pt x="39624" y="60959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165091" y="2649474"/>
            <a:ext cx="45720" cy="60959"/>
          </a:xfrm>
          <a:custGeom>
            <a:avLst/>
            <a:gdLst/>
            <a:ahLst/>
            <a:cxnLst/>
            <a:rect l="l" t="t" r="r" b="b"/>
            <a:pathLst>
              <a:path w="45720" h="60959">
                <a:moveTo>
                  <a:pt x="45720" y="39624"/>
                </a:moveTo>
                <a:lnTo>
                  <a:pt x="3048" y="0"/>
                </a:lnTo>
                <a:lnTo>
                  <a:pt x="0" y="21335"/>
                </a:lnTo>
                <a:lnTo>
                  <a:pt x="39624" y="60959"/>
                </a:lnTo>
                <a:lnTo>
                  <a:pt x="4572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55948" y="2670809"/>
            <a:ext cx="48767" cy="51816"/>
          </a:xfrm>
          <a:custGeom>
            <a:avLst/>
            <a:gdLst/>
            <a:ahLst/>
            <a:cxnLst/>
            <a:rect l="l" t="t" r="r" b="b"/>
            <a:pathLst>
              <a:path w="48767" h="51816">
                <a:moveTo>
                  <a:pt x="48767" y="39624"/>
                </a:moveTo>
                <a:lnTo>
                  <a:pt x="9143" y="0"/>
                </a:lnTo>
                <a:lnTo>
                  <a:pt x="0" y="12192"/>
                </a:lnTo>
                <a:lnTo>
                  <a:pt x="42672" y="51816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55948" y="2670809"/>
            <a:ext cx="48767" cy="51816"/>
          </a:xfrm>
          <a:custGeom>
            <a:avLst/>
            <a:gdLst/>
            <a:ahLst/>
            <a:cxnLst/>
            <a:rect l="l" t="t" r="r" b="b"/>
            <a:pathLst>
              <a:path w="48767" h="51816">
                <a:moveTo>
                  <a:pt x="48767" y="39624"/>
                </a:moveTo>
                <a:lnTo>
                  <a:pt x="9143" y="0"/>
                </a:lnTo>
                <a:lnTo>
                  <a:pt x="0" y="12192"/>
                </a:lnTo>
                <a:lnTo>
                  <a:pt x="42672" y="51816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49852" y="2683002"/>
            <a:ext cx="48768" cy="48768"/>
          </a:xfrm>
          <a:custGeom>
            <a:avLst/>
            <a:gdLst/>
            <a:ahLst/>
            <a:cxnLst/>
            <a:rect l="l" t="t" r="r" b="b"/>
            <a:pathLst>
              <a:path w="48768" h="48768">
                <a:moveTo>
                  <a:pt x="48768" y="39624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876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149852" y="2683002"/>
            <a:ext cx="48768" cy="48768"/>
          </a:xfrm>
          <a:custGeom>
            <a:avLst/>
            <a:gdLst/>
            <a:ahLst/>
            <a:cxnLst/>
            <a:rect l="l" t="t" r="r" b="b"/>
            <a:pathLst>
              <a:path w="48768" h="48768">
                <a:moveTo>
                  <a:pt x="48768" y="39624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876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140708" y="2689098"/>
            <a:ext cx="48767" cy="45720"/>
          </a:xfrm>
          <a:custGeom>
            <a:avLst/>
            <a:gdLst/>
            <a:ahLst/>
            <a:cxnLst/>
            <a:rect l="l" t="t" r="r" b="b"/>
            <a:pathLst>
              <a:path w="48767" h="45720">
                <a:moveTo>
                  <a:pt x="48767" y="42672"/>
                </a:moveTo>
                <a:lnTo>
                  <a:pt x="9143" y="0"/>
                </a:lnTo>
                <a:lnTo>
                  <a:pt x="0" y="6096"/>
                </a:lnTo>
                <a:lnTo>
                  <a:pt x="39624" y="45720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140708" y="2689098"/>
            <a:ext cx="48767" cy="45720"/>
          </a:xfrm>
          <a:custGeom>
            <a:avLst/>
            <a:gdLst/>
            <a:ahLst/>
            <a:cxnLst/>
            <a:rect l="l" t="t" r="r" b="b"/>
            <a:pathLst>
              <a:path w="48767" h="45720">
                <a:moveTo>
                  <a:pt x="48767" y="42672"/>
                </a:moveTo>
                <a:lnTo>
                  <a:pt x="9143" y="0"/>
                </a:lnTo>
                <a:lnTo>
                  <a:pt x="0" y="6096"/>
                </a:lnTo>
                <a:lnTo>
                  <a:pt x="39624" y="45720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128516" y="2695194"/>
            <a:ext cx="51816" cy="39624"/>
          </a:xfrm>
          <a:custGeom>
            <a:avLst/>
            <a:gdLst/>
            <a:ahLst/>
            <a:cxnLst/>
            <a:rect l="l" t="t" r="r" b="b"/>
            <a:pathLst>
              <a:path w="51816" h="39624">
                <a:moveTo>
                  <a:pt x="51816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128516" y="2695194"/>
            <a:ext cx="51816" cy="39624"/>
          </a:xfrm>
          <a:custGeom>
            <a:avLst/>
            <a:gdLst/>
            <a:ahLst/>
            <a:cxnLst/>
            <a:rect l="l" t="t" r="r" b="b"/>
            <a:pathLst>
              <a:path w="51816" h="39624">
                <a:moveTo>
                  <a:pt x="51816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10228" y="269214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8287" y="3048"/>
                </a:lnTo>
                <a:lnTo>
                  <a:pt x="0" y="0"/>
                </a:lnTo>
                <a:lnTo>
                  <a:pt x="42672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10228" y="269214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8287" y="3048"/>
                </a:lnTo>
                <a:lnTo>
                  <a:pt x="0" y="0"/>
                </a:lnTo>
                <a:lnTo>
                  <a:pt x="42672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021836" y="2667761"/>
            <a:ext cx="131063" cy="64008"/>
          </a:xfrm>
          <a:custGeom>
            <a:avLst/>
            <a:gdLst/>
            <a:ahLst/>
            <a:cxnLst/>
            <a:rect l="l" t="t" r="r" b="b"/>
            <a:pathLst>
              <a:path w="131063" h="64008">
                <a:moveTo>
                  <a:pt x="131063" y="64008"/>
                </a:moveTo>
                <a:lnTo>
                  <a:pt x="88391" y="24384"/>
                </a:lnTo>
                <a:lnTo>
                  <a:pt x="0" y="0"/>
                </a:lnTo>
                <a:lnTo>
                  <a:pt x="42672" y="42672"/>
                </a:lnTo>
                <a:lnTo>
                  <a:pt x="13106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021836" y="2667761"/>
            <a:ext cx="131063" cy="64008"/>
          </a:xfrm>
          <a:custGeom>
            <a:avLst/>
            <a:gdLst/>
            <a:ahLst/>
            <a:cxnLst/>
            <a:rect l="l" t="t" r="r" b="b"/>
            <a:pathLst>
              <a:path w="131063" h="64008">
                <a:moveTo>
                  <a:pt x="131063" y="64008"/>
                </a:moveTo>
                <a:lnTo>
                  <a:pt x="88391" y="24384"/>
                </a:lnTo>
                <a:lnTo>
                  <a:pt x="0" y="0"/>
                </a:lnTo>
                <a:lnTo>
                  <a:pt x="42672" y="42672"/>
                </a:lnTo>
                <a:lnTo>
                  <a:pt x="13106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41292" y="2948178"/>
            <a:ext cx="51816" cy="42672"/>
          </a:xfrm>
          <a:custGeom>
            <a:avLst/>
            <a:gdLst/>
            <a:ahLst/>
            <a:cxnLst/>
            <a:rect l="l" t="t" r="r" b="b"/>
            <a:pathLst>
              <a:path w="51816" h="42672">
                <a:moveTo>
                  <a:pt x="51816" y="42672"/>
                </a:moveTo>
                <a:lnTo>
                  <a:pt x="12192" y="3048"/>
                </a:lnTo>
                <a:lnTo>
                  <a:pt x="0" y="0"/>
                </a:lnTo>
                <a:lnTo>
                  <a:pt x="39624" y="42672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41292" y="2948178"/>
            <a:ext cx="51816" cy="42672"/>
          </a:xfrm>
          <a:custGeom>
            <a:avLst/>
            <a:gdLst/>
            <a:ahLst/>
            <a:cxnLst/>
            <a:rect l="l" t="t" r="r" b="b"/>
            <a:pathLst>
              <a:path w="51816" h="42672">
                <a:moveTo>
                  <a:pt x="51816" y="42672"/>
                </a:moveTo>
                <a:lnTo>
                  <a:pt x="12192" y="3048"/>
                </a:lnTo>
                <a:lnTo>
                  <a:pt x="0" y="0"/>
                </a:lnTo>
                <a:lnTo>
                  <a:pt x="39624" y="42672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223004" y="2948178"/>
            <a:ext cx="57912" cy="100583"/>
          </a:xfrm>
          <a:custGeom>
            <a:avLst/>
            <a:gdLst/>
            <a:ahLst/>
            <a:cxnLst/>
            <a:rect l="l" t="t" r="r" b="b"/>
            <a:pathLst>
              <a:path w="57912" h="100583">
                <a:moveTo>
                  <a:pt x="57912" y="42672"/>
                </a:moveTo>
                <a:lnTo>
                  <a:pt x="18287" y="0"/>
                </a:lnTo>
                <a:lnTo>
                  <a:pt x="0" y="60960"/>
                </a:lnTo>
                <a:lnTo>
                  <a:pt x="39624" y="100583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23004" y="2948178"/>
            <a:ext cx="57912" cy="100583"/>
          </a:xfrm>
          <a:custGeom>
            <a:avLst/>
            <a:gdLst/>
            <a:ahLst/>
            <a:cxnLst/>
            <a:rect l="l" t="t" r="r" b="b"/>
            <a:pathLst>
              <a:path w="57912" h="100583">
                <a:moveTo>
                  <a:pt x="57912" y="42672"/>
                </a:moveTo>
                <a:lnTo>
                  <a:pt x="18287" y="0"/>
                </a:lnTo>
                <a:lnTo>
                  <a:pt x="0" y="60960"/>
                </a:lnTo>
                <a:lnTo>
                  <a:pt x="39624" y="100583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204716" y="3009138"/>
            <a:ext cx="57912" cy="82295"/>
          </a:xfrm>
          <a:custGeom>
            <a:avLst/>
            <a:gdLst/>
            <a:ahLst/>
            <a:cxnLst/>
            <a:rect l="l" t="t" r="r" b="b"/>
            <a:pathLst>
              <a:path w="57912" h="82295">
                <a:moveTo>
                  <a:pt x="57912" y="39623"/>
                </a:moveTo>
                <a:lnTo>
                  <a:pt x="18287" y="0"/>
                </a:lnTo>
                <a:lnTo>
                  <a:pt x="0" y="42671"/>
                </a:lnTo>
                <a:lnTo>
                  <a:pt x="39624" y="82295"/>
                </a:lnTo>
                <a:lnTo>
                  <a:pt x="5791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204716" y="3009138"/>
            <a:ext cx="57912" cy="82295"/>
          </a:xfrm>
          <a:custGeom>
            <a:avLst/>
            <a:gdLst/>
            <a:ahLst/>
            <a:cxnLst/>
            <a:rect l="l" t="t" r="r" b="b"/>
            <a:pathLst>
              <a:path w="57912" h="82295">
                <a:moveTo>
                  <a:pt x="57912" y="39623"/>
                </a:moveTo>
                <a:lnTo>
                  <a:pt x="18287" y="0"/>
                </a:lnTo>
                <a:lnTo>
                  <a:pt x="0" y="42671"/>
                </a:lnTo>
                <a:lnTo>
                  <a:pt x="39624" y="82295"/>
                </a:lnTo>
                <a:lnTo>
                  <a:pt x="5791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189476" y="3051809"/>
            <a:ext cx="54863" cy="60960"/>
          </a:xfrm>
          <a:custGeom>
            <a:avLst/>
            <a:gdLst/>
            <a:ahLst/>
            <a:cxnLst/>
            <a:rect l="l" t="t" r="r" b="b"/>
            <a:pathLst>
              <a:path w="54863" h="60960">
                <a:moveTo>
                  <a:pt x="54863" y="39624"/>
                </a:moveTo>
                <a:lnTo>
                  <a:pt x="15239" y="0"/>
                </a:lnTo>
                <a:lnTo>
                  <a:pt x="0" y="21336"/>
                </a:lnTo>
                <a:lnTo>
                  <a:pt x="39624" y="60960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189476" y="3051809"/>
            <a:ext cx="54863" cy="60960"/>
          </a:xfrm>
          <a:custGeom>
            <a:avLst/>
            <a:gdLst/>
            <a:ahLst/>
            <a:cxnLst/>
            <a:rect l="l" t="t" r="r" b="b"/>
            <a:pathLst>
              <a:path w="54863" h="60960">
                <a:moveTo>
                  <a:pt x="54863" y="39624"/>
                </a:moveTo>
                <a:lnTo>
                  <a:pt x="15239" y="0"/>
                </a:lnTo>
                <a:lnTo>
                  <a:pt x="0" y="21336"/>
                </a:lnTo>
                <a:lnTo>
                  <a:pt x="39624" y="60960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174236" y="3073146"/>
            <a:ext cx="54863" cy="51815"/>
          </a:xfrm>
          <a:custGeom>
            <a:avLst/>
            <a:gdLst/>
            <a:ahLst/>
            <a:cxnLst/>
            <a:rect l="l" t="t" r="r" b="b"/>
            <a:pathLst>
              <a:path w="54863" h="51815">
                <a:moveTo>
                  <a:pt x="54863" y="39624"/>
                </a:moveTo>
                <a:lnTo>
                  <a:pt x="15239" y="0"/>
                </a:lnTo>
                <a:lnTo>
                  <a:pt x="0" y="12192"/>
                </a:lnTo>
                <a:lnTo>
                  <a:pt x="39624" y="51815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174236" y="3073146"/>
            <a:ext cx="54863" cy="51815"/>
          </a:xfrm>
          <a:custGeom>
            <a:avLst/>
            <a:gdLst/>
            <a:ahLst/>
            <a:cxnLst/>
            <a:rect l="l" t="t" r="r" b="b"/>
            <a:pathLst>
              <a:path w="54863" h="51815">
                <a:moveTo>
                  <a:pt x="54863" y="39624"/>
                </a:moveTo>
                <a:lnTo>
                  <a:pt x="15239" y="0"/>
                </a:lnTo>
                <a:lnTo>
                  <a:pt x="0" y="12192"/>
                </a:lnTo>
                <a:lnTo>
                  <a:pt x="39624" y="51815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152900" y="3085338"/>
            <a:ext cx="60960" cy="45719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960" y="39623"/>
                </a:moveTo>
                <a:lnTo>
                  <a:pt x="21336" y="0"/>
                </a:lnTo>
                <a:lnTo>
                  <a:pt x="0" y="6095"/>
                </a:lnTo>
                <a:lnTo>
                  <a:pt x="42672" y="45719"/>
                </a:lnTo>
                <a:lnTo>
                  <a:pt x="60960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152900" y="3085338"/>
            <a:ext cx="60960" cy="45719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960" y="39623"/>
                </a:moveTo>
                <a:lnTo>
                  <a:pt x="21336" y="0"/>
                </a:lnTo>
                <a:lnTo>
                  <a:pt x="0" y="6095"/>
                </a:lnTo>
                <a:lnTo>
                  <a:pt x="42672" y="45719"/>
                </a:lnTo>
                <a:lnTo>
                  <a:pt x="60960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125467" y="3091433"/>
            <a:ext cx="70104" cy="42672"/>
          </a:xfrm>
          <a:custGeom>
            <a:avLst/>
            <a:gdLst/>
            <a:ahLst/>
            <a:cxnLst/>
            <a:rect l="l" t="t" r="r" b="b"/>
            <a:pathLst>
              <a:path w="70104" h="42672">
                <a:moveTo>
                  <a:pt x="70104" y="39624"/>
                </a:moveTo>
                <a:lnTo>
                  <a:pt x="27432" y="0"/>
                </a:lnTo>
                <a:lnTo>
                  <a:pt x="0" y="0"/>
                </a:lnTo>
                <a:lnTo>
                  <a:pt x="39624" y="42672"/>
                </a:lnTo>
                <a:lnTo>
                  <a:pt x="7010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125467" y="3091433"/>
            <a:ext cx="70104" cy="42672"/>
          </a:xfrm>
          <a:custGeom>
            <a:avLst/>
            <a:gdLst/>
            <a:ahLst/>
            <a:cxnLst/>
            <a:rect l="l" t="t" r="r" b="b"/>
            <a:pathLst>
              <a:path w="70104" h="42672">
                <a:moveTo>
                  <a:pt x="70104" y="39624"/>
                </a:moveTo>
                <a:lnTo>
                  <a:pt x="27432" y="0"/>
                </a:lnTo>
                <a:lnTo>
                  <a:pt x="0" y="0"/>
                </a:lnTo>
                <a:lnTo>
                  <a:pt x="39624" y="42672"/>
                </a:lnTo>
                <a:lnTo>
                  <a:pt x="7010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055364" y="3091433"/>
            <a:ext cx="109727" cy="42672"/>
          </a:xfrm>
          <a:custGeom>
            <a:avLst/>
            <a:gdLst/>
            <a:ahLst/>
            <a:cxnLst/>
            <a:rect l="l" t="t" r="r" b="b"/>
            <a:pathLst>
              <a:path w="109727" h="42672">
                <a:moveTo>
                  <a:pt x="109727" y="42672"/>
                </a:moveTo>
                <a:lnTo>
                  <a:pt x="70103" y="0"/>
                </a:lnTo>
                <a:lnTo>
                  <a:pt x="0" y="0"/>
                </a:lnTo>
                <a:lnTo>
                  <a:pt x="42672" y="39624"/>
                </a:lnTo>
                <a:lnTo>
                  <a:pt x="10972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055364" y="3091433"/>
            <a:ext cx="109727" cy="42672"/>
          </a:xfrm>
          <a:custGeom>
            <a:avLst/>
            <a:gdLst/>
            <a:ahLst/>
            <a:cxnLst/>
            <a:rect l="l" t="t" r="r" b="b"/>
            <a:pathLst>
              <a:path w="109727" h="42672">
                <a:moveTo>
                  <a:pt x="109727" y="42672"/>
                </a:moveTo>
                <a:lnTo>
                  <a:pt x="70103" y="0"/>
                </a:lnTo>
                <a:lnTo>
                  <a:pt x="0" y="0"/>
                </a:lnTo>
                <a:lnTo>
                  <a:pt x="42672" y="39624"/>
                </a:lnTo>
                <a:lnTo>
                  <a:pt x="10972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043172" y="3088385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043172" y="3088385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034028" y="3082290"/>
            <a:ext cx="48768" cy="45719"/>
          </a:xfrm>
          <a:custGeom>
            <a:avLst/>
            <a:gdLst/>
            <a:ahLst/>
            <a:cxnLst/>
            <a:rect l="l" t="t" r="r" b="b"/>
            <a:pathLst>
              <a:path w="48768" h="45719">
                <a:moveTo>
                  <a:pt x="48768" y="45719"/>
                </a:moveTo>
                <a:lnTo>
                  <a:pt x="9144" y="6095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034028" y="3082290"/>
            <a:ext cx="48768" cy="45719"/>
          </a:xfrm>
          <a:custGeom>
            <a:avLst/>
            <a:gdLst/>
            <a:ahLst/>
            <a:cxnLst/>
            <a:rect l="l" t="t" r="r" b="b"/>
            <a:pathLst>
              <a:path w="48768" h="45719">
                <a:moveTo>
                  <a:pt x="48768" y="45719"/>
                </a:moveTo>
                <a:lnTo>
                  <a:pt x="9144" y="6095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945636" y="2283714"/>
            <a:ext cx="45719" cy="51815"/>
          </a:xfrm>
          <a:custGeom>
            <a:avLst/>
            <a:gdLst/>
            <a:ahLst/>
            <a:cxnLst/>
            <a:rect l="l" t="t" r="r" b="b"/>
            <a:pathLst>
              <a:path w="45719" h="51815">
                <a:moveTo>
                  <a:pt x="39624" y="39624"/>
                </a:moveTo>
                <a:lnTo>
                  <a:pt x="0" y="0"/>
                </a:lnTo>
                <a:lnTo>
                  <a:pt x="6096" y="9143"/>
                </a:lnTo>
                <a:lnTo>
                  <a:pt x="45719" y="5181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945636" y="2283714"/>
            <a:ext cx="45719" cy="51815"/>
          </a:xfrm>
          <a:custGeom>
            <a:avLst/>
            <a:gdLst/>
            <a:ahLst/>
            <a:cxnLst/>
            <a:rect l="l" t="t" r="r" b="b"/>
            <a:pathLst>
              <a:path w="45719" h="51815">
                <a:moveTo>
                  <a:pt x="39624" y="39624"/>
                </a:moveTo>
                <a:lnTo>
                  <a:pt x="0" y="0"/>
                </a:lnTo>
                <a:lnTo>
                  <a:pt x="6096" y="9143"/>
                </a:lnTo>
                <a:lnTo>
                  <a:pt x="45719" y="5181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951732" y="2292857"/>
            <a:ext cx="45719" cy="54864"/>
          </a:xfrm>
          <a:custGeom>
            <a:avLst/>
            <a:gdLst/>
            <a:ahLst/>
            <a:cxnLst/>
            <a:rect l="l" t="t" r="r" b="b"/>
            <a:pathLst>
              <a:path w="45719" h="54864">
                <a:moveTo>
                  <a:pt x="39623" y="42672"/>
                </a:moveTo>
                <a:lnTo>
                  <a:pt x="0" y="0"/>
                </a:lnTo>
                <a:lnTo>
                  <a:pt x="6095" y="15240"/>
                </a:lnTo>
                <a:lnTo>
                  <a:pt x="45719" y="54864"/>
                </a:lnTo>
                <a:lnTo>
                  <a:pt x="3962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951732" y="2292857"/>
            <a:ext cx="45719" cy="54864"/>
          </a:xfrm>
          <a:custGeom>
            <a:avLst/>
            <a:gdLst/>
            <a:ahLst/>
            <a:cxnLst/>
            <a:rect l="l" t="t" r="r" b="b"/>
            <a:pathLst>
              <a:path w="45719" h="54864">
                <a:moveTo>
                  <a:pt x="39623" y="42672"/>
                </a:moveTo>
                <a:lnTo>
                  <a:pt x="0" y="0"/>
                </a:lnTo>
                <a:lnTo>
                  <a:pt x="6095" y="15240"/>
                </a:lnTo>
                <a:lnTo>
                  <a:pt x="45719" y="54864"/>
                </a:lnTo>
                <a:lnTo>
                  <a:pt x="3962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957828" y="2308098"/>
            <a:ext cx="45720" cy="79248"/>
          </a:xfrm>
          <a:custGeom>
            <a:avLst/>
            <a:gdLst/>
            <a:ahLst/>
            <a:cxnLst/>
            <a:rect l="l" t="t" r="r" b="b"/>
            <a:pathLst>
              <a:path w="45720" h="79248">
                <a:moveTo>
                  <a:pt x="39624" y="39624"/>
                </a:moveTo>
                <a:lnTo>
                  <a:pt x="0" y="0"/>
                </a:lnTo>
                <a:lnTo>
                  <a:pt x="6096" y="36575"/>
                </a:lnTo>
                <a:lnTo>
                  <a:pt x="45720" y="7924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957828" y="2308098"/>
            <a:ext cx="45720" cy="79248"/>
          </a:xfrm>
          <a:custGeom>
            <a:avLst/>
            <a:gdLst/>
            <a:ahLst/>
            <a:cxnLst/>
            <a:rect l="l" t="t" r="r" b="b"/>
            <a:pathLst>
              <a:path w="45720" h="79248">
                <a:moveTo>
                  <a:pt x="39624" y="39624"/>
                </a:moveTo>
                <a:lnTo>
                  <a:pt x="0" y="0"/>
                </a:lnTo>
                <a:lnTo>
                  <a:pt x="6096" y="36575"/>
                </a:lnTo>
                <a:lnTo>
                  <a:pt x="45720" y="7924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63924" y="2344674"/>
            <a:ext cx="42672" cy="109727"/>
          </a:xfrm>
          <a:custGeom>
            <a:avLst/>
            <a:gdLst/>
            <a:ahLst/>
            <a:cxnLst/>
            <a:rect l="l" t="t" r="r" b="b"/>
            <a:pathLst>
              <a:path w="42672" h="109727">
                <a:moveTo>
                  <a:pt x="39624" y="42672"/>
                </a:moveTo>
                <a:lnTo>
                  <a:pt x="0" y="0"/>
                </a:lnTo>
                <a:lnTo>
                  <a:pt x="3048" y="70103"/>
                </a:lnTo>
                <a:lnTo>
                  <a:pt x="42672" y="109727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963924" y="2344674"/>
            <a:ext cx="42672" cy="109727"/>
          </a:xfrm>
          <a:custGeom>
            <a:avLst/>
            <a:gdLst/>
            <a:ahLst/>
            <a:cxnLst/>
            <a:rect l="l" t="t" r="r" b="b"/>
            <a:pathLst>
              <a:path w="42672" h="109727">
                <a:moveTo>
                  <a:pt x="39624" y="42672"/>
                </a:moveTo>
                <a:lnTo>
                  <a:pt x="0" y="0"/>
                </a:lnTo>
                <a:lnTo>
                  <a:pt x="3048" y="70103"/>
                </a:lnTo>
                <a:lnTo>
                  <a:pt x="42672" y="109727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966972" y="2414778"/>
            <a:ext cx="39624" cy="606551"/>
          </a:xfrm>
          <a:custGeom>
            <a:avLst/>
            <a:gdLst/>
            <a:ahLst/>
            <a:cxnLst/>
            <a:rect l="l" t="t" r="r" b="b"/>
            <a:pathLst>
              <a:path w="39624" h="606551">
                <a:moveTo>
                  <a:pt x="39624" y="39624"/>
                </a:moveTo>
                <a:lnTo>
                  <a:pt x="0" y="0"/>
                </a:lnTo>
                <a:lnTo>
                  <a:pt x="0" y="566927"/>
                </a:lnTo>
                <a:lnTo>
                  <a:pt x="39624" y="60655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966972" y="2414778"/>
            <a:ext cx="39624" cy="606551"/>
          </a:xfrm>
          <a:custGeom>
            <a:avLst/>
            <a:gdLst/>
            <a:ahLst/>
            <a:cxnLst/>
            <a:rect l="l" t="t" r="r" b="b"/>
            <a:pathLst>
              <a:path w="39624" h="606551">
                <a:moveTo>
                  <a:pt x="39624" y="39624"/>
                </a:moveTo>
                <a:lnTo>
                  <a:pt x="0" y="0"/>
                </a:lnTo>
                <a:lnTo>
                  <a:pt x="0" y="566927"/>
                </a:lnTo>
                <a:lnTo>
                  <a:pt x="39624" y="60655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963924" y="2981705"/>
            <a:ext cx="42672" cy="91440"/>
          </a:xfrm>
          <a:custGeom>
            <a:avLst/>
            <a:gdLst/>
            <a:ahLst/>
            <a:cxnLst/>
            <a:rect l="l" t="t" r="r" b="b"/>
            <a:pathLst>
              <a:path w="42672" h="91440">
                <a:moveTo>
                  <a:pt x="42672" y="39624"/>
                </a:moveTo>
                <a:lnTo>
                  <a:pt x="3048" y="0"/>
                </a:lnTo>
                <a:lnTo>
                  <a:pt x="0" y="51816"/>
                </a:lnTo>
                <a:lnTo>
                  <a:pt x="42672" y="9144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963924" y="2981705"/>
            <a:ext cx="42672" cy="91440"/>
          </a:xfrm>
          <a:custGeom>
            <a:avLst/>
            <a:gdLst/>
            <a:ahLst/>
            <a:cxnLst/>
            <a:rect l="l" t="t" r="r" b="b"/>
            <a:pathLst>
              <a:path w="42672" h="91440">
                <a:moveTo>
                  <a:pt x="42672" y="39624"/>
                </a:moveTo>
                <a:lnTo>
                  <a:pt x="3048" y="0"/>
                </a:lnTo>
                <a:lnTo>
                  <a:pt x="0" y="51816"/>
                </a:lnTo>
                <a:lnTo>
                  <a:pt x="42672" y="91440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963924" y="3033522"/>
            <a:ext cx="42672" cy="73151"/>
          </a:xfrm>
          <a:custGeom>
            <a:avLst/>
            <a:gdLst/>
            <a:ahLst/>
            <a:cxnLst/>
            <a:rect l="l" t="t" r="r" b="b"/>
            <a:pathLst>
              <a:path w="42672" h="73151">
                <a:moveTo>
                  <a:pt x="42672" y="39624"/>
                </a:moveTo>
                <a:lnTo>
                  <a:pt x="0" y="0"/>
                </a:lnTo>
                <a:lnTo>
                  <a:pt x="0" y="30479"/>
                </a:lnTo>
                <a:lnTo>
                  <a:pt x="39624" y="73151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963924" y="3033522"/>
            <a:ext cx="42672" cy="73151"/>
          </a:xfrm>
          <a:custGeom>
            <a:avLst/>
            <a:gdLst/>
            <a:ahLst/>
            <a:cxnLst/>
            <a:rect l="l" t="t" r="r" b="b"/>
            <a:pathLst>
              <a:path w="42672" h="73151">
                <a:moveTo>
                  <a:pt x="42672" y="39624"/>
                </a:moveTo>
                <a:lnTo>
                  <a:pt x="0" y="0"/>
                </a:lnTo>
                <a:lnTo>
                  <a:pt x="0" y="30479"/>
                </a:lnTo>
                <a:lnTo>
                  <a:pt x="39624" y="73151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957828" y="3064002"/>
            <a:ext cx="45720" cy="57912"/>
          </a:xfrm>
          <a:custGeom>
            <a:avLst/>
            <a:gdLst/>
            <a:ahLst/>
            <a:cxnLst/>
            <a:rect l="l" t="t" r="r" b="b"/>
            <a:pathLst>
              <a:path w="45720" h="57912">
                <a:moveTo>
                  <a:pt x="45720" y="42672"/>
                </a:moveTo>
                <a:lnTo>
                  <a:pt x="6096" y="0"/>
                </a:lnTo>
                <a:lnTo>
                  <a:pt x="0" y="18288"/>
                </a:lnTo>
                <a:lnTo>
                  <a:pt x="39624" y="57912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957828" y="3064002"/>
            <a:ext cx="45720" cy="57912"/>
          </a:xfrm>
          <a:custGeom>
            <a:avLst/>
            <a:gdLst/>
            <a:ahLst/>
            <a:cxnLst/>
            <a:rect l="l" t="t" r="r" b="b"/>
            <a:pathLst>
              <a:path w="45720" h="57912">
                <a:moveTo>
                  <a:pt x="45720" y="42672"/>
                </a:moveTo>
                <a:lnTo>
                  <a:pt x="6096" y="0"/>
                </a:lnTo>
                <a:lnTo>
                  <a:pt x="0" y="18288"/>
                </a:lnTo>
                <a:lnTo>
                  <a:pt x="39624" y="57912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948684" y="3082290"/>
            <a:ext cx="48767" cy="54863"/>
          </a:xfrm>
          <a:custGeom>
            <a:avLst/>
            <a:gdLst/>
            <a:ahLst/>
            <a:cxnLst/>
            <a:rect l="l" t="t" r="r" b="b"/>
            <a:pathLst>
              <a:path w="48767" h="54863">
                <a:moveTo>
                  <a:pt x="48767" y="39624"/>
                </a:moveTo>
                <a:lnTo>
                  <a:pt x="9143" y="0"/>
                </a:lnTo>
                <a:lnTo>
                  <a:pt x="0" y="12191"/>
                </a:lnTo>
                <a:lnTo>
                  <a:pt x="42671" y="54863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948684" y="3082290"/>
            <a:ext cx="48767" cy="54863"/>
          </a:xfrm>
          <a:custGeom>
            <a:avLst/>
            <a:gdLst/>
            <a:ahLst/>
            <a:cxnLst/>
            <a:rect l="l" t="t" r="r" b="b"/>
            <a:pathLst>
              <a:path w="48767" h="54863">
                <a:moveTo>
                  <a:pt x="48767" y="39624"/>
                </a:moveTo>
                <a:lnTo>
                  <a:pt x="9143" y="0"/>
                </a:lnTo>
                <a:lnTo>
                  <a:pt x="0" y="12191"/>
                </a:lnTo>
                <a:lnTo>
                  <a:pt x="42671" y="54863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936491" y="3094481"/>
            <a:ext cx="54863" cy="51816"/>
          </a:xfrm>
          <a:custGeom>
            <a:avLst/>
            <a:gdLst/>
            <a:ahLst/>
            <a:cxnLst/>
            <a:rect l="l" t="t" r="r" b="b"/>
            <a:pathLst>
              <a:path w="54863" h="51816">
                <a:moveTo>
                  <a:pt x="54863" y="42672"/>
                </a:moveTo>
                <a:lnTo>
                  <a:pt x="12192" y="0"/>
                </a:lnTo>
                <a:lnTo>
                  <a:pt x="0" y="12192"/>
                </a:lnTo>
                <a:lnTo>
                  <a:pt x="39624" y="51816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36491" y="3094481"/>
            <a:ext cx="54863" cy="51816"/>
          </a:xfrm>
          <a:custGeom>
            <a:avLst/>
            <a:gdLst/>
            <a:ahLst/>
            <a:cxnLst/>
            <a:rect l="l" t="t" r="r" b="b"/>
            <a:pathLst>
              <a:path w="54863" h="51816">
                <a:moveTo>
                  <a:pt x="54863" y="42672"/>
                </a:moveTo>
                <a:lnTo>
                  <a:pt x="12192" y="0"/>
                </a:lnTo>
                <a:lnTo>
                  <a:pt x="0" y="12192"/>
                </a:lnTo>
                <a:lnTo>
                  <a:pt x="39624" y="51816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2125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5239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921252" y="3106674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5239" y="0"/>
                </a:lnTo>
                <a:lnTo>
                  <a:pt x="0" y="3048"/>
                </a:lnTo>
                <a:lnTo>
                  <a:pt x="42672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909060" y="3109722"/>
            <a:ext cx="54863" cy="39624"/>
          </a:xfrm>
          <a:custGeom>
            <a:avLst/>
            <a:gdLst/>
            <a:ahLst/>
            <a:cxnLst/>
            <a:rect l="l" t="t" r="r" b="b"/>
            <a:pathLst>
              <a:path w="54863" h="39624">
                <a:moveTo>
                  <a:pt x="54863" y="39624"/>
                </a:moveTo>
                <a:lnTo>
                  <a:pt x="12191" y="0"/>
                </a:lnTo>
                <a:lnTo>
                  <a:pt x="0" y="0"/>
                </a:lnTo>
                <a:lnTo>
                  <a:pt x="39624" y="39624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909060" y="3109722"/>
            <a:ext cx="54863" cy="39624"/>
          </a:xfrm>
          <a:custGeom>
            <a:avLst/>
            <a:gdLst/>
            <a:ahLst/>
            <a:cxnLst/>
            <a:rect l="l" t="t" r="r" b="b"/>
            <a:pathLst>
              <a:path w="54863" h="39624">
                <a:moveTo>
                  <a:pt x="54863" y="39624"/>
                </a:moveTo>
                <a:lnTo>
                  <a:pt x="12191" y="0"/>
                </a:lnTo>
                <a:lnTo>
                  <a:pt x="0" y="0"/>
                </a:lnTo>
                <a:lnTo>
                  <a:pt x="39624" y="39624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909060" y="3109722"/>
            <a:ext cx="39624" cy="64007"/>
          </a:xfrm>
          <a:custGeom>
            <a:avLst/>
            <a:gdLst/>
            <a:ahLst/>
            <a:cxnLst/>
            <a:rect l="l" t="t" r="r" b="b"/>
            <a:pathLst>
              <a:path w="39624" h="64007">
                <a:moveTo>
                  <a:pt x="39624" y="39624"/>
                </a:moveTo>
                <a:lnTo>
                  <a:pt x="0" y="0"/>
                </a:lnTo>
                <a:lnTo>
                  <a:pt x="0" y="24383"/>
                </a:lnTo>
                <a:lnTo>
                  <a:pt x="39624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09060" y="3109722"/>
            <a:ext cx="39624" cy="64007"/>
          </a:xfrm>
          <a:custGeom>
            <a:avLst/>
            <a:gdLst/>
            <a:ahLst/>
            <a:cxnLst/>
            <a:rect l="l" t="t" r="r" b="b"/>
            <a:pathLst>
              <a:path w="39624" h="64007">
                <a:moveTo>
                  <a:pt x="39624" y="39624"/>
                </a:moveTo>
                <a:lnTo>
                  <a:pt x="0" y="0"/>
                </a:lnTo>
                <a:lnTo>
                  <a:pt x="0" y="24383"/>
                </a:lnTo>
                <a:lnTo>
                  <a:pt x="39624" y="64007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909060" y="2234946"/>
            <a:ext cx="350519" cy="182879"/>
          </a:xfrm>
          <a:custGeom>
            <a:avLst/>
            <a:gdLst/>
            <a:ahLst/>
            <a:cxnLst/>
            <a:rect l="l" t="t" r="r" b="b"/>
            <a:pathLst>
              <a:path w="350519" h="182879">
                <a:moveTo>
                  <a:pt x="350519" y="182879"/>
                </a:moveTo>
                <a:lnTo>
                  <a:pt x="307848" y="143255"/>
                </a:lnTo>
                <a:lnTo>
                  <a:pt x="0" y="0"/>
                </a:lnTo>
                <a:lnTo>
                  <a:pt x="39624" y="42672"/>
                </a:lnTo>
                <a:lnTo>
                  <a:pt x="350519" y="18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909060" y="2234946"/>
            <a:ext cx="350519" cy="182879"/>
          </a:xfrm>
          <a:custGeom>
            <a:avLst/>
            <a:gdLst/>
            <a:ahLst/>
            <a:cxnLst/>
            <a:rect l="l" t="t" r="r" b="b"/>
            <a:pathLst>
              <a:path w="350519" h="182879">
                <a:moveTo>
                  <a:pt x="350519" y="182879"/>
                </a:moveTo>
                <a:lnTo>
                  <a:pt x="307848" y="143255"/>
                </a:lnTo>
                <a:lnTo>
                  <a:pt x="0" y="0"/>
                </a:lnTo>
                <a:lnTo>
                  <a:pt x="39624" y="42672"/>
                </a:lnTo>
                <a:lnTo>
                  <a:pt x="350519" y="18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909060" y="2234946"/>
            <a:ext cx="39624" cy="67055"/>
          </a:xfrm>
          <a:custGeom>
            <a:avLst/>
            <a:gdLst/>
            <a:ahLst/>
            <a:cxnLst/>
            <a:rect l="l" t="t" r="r" b="b"/>
            <a:pathLst>
              <a:path w="39624" h="67055">
                <a:moveTo>
                  <a:pt x="39624" y="42672"/>
                </a:moveTo>
                <a:lnTo>
                  <a:pt x="0" y="0"/>
                </a:lnTo>
                <a:lnTo>
                  <a:pt x="0" y="24383"/>
                </a:lnTo>
                <a:lnTo>
                  <a:pt x="39624" y="67055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909060" y="2234946"/>
            <a:ext cx="39624" cy="67055"/>
          </a:xfrm>
          <a:custGeom>
            <a:avLst/>
            <a:gdLst/>
            <a:ahLst/>
            <a:cxnLst/>
            <a:rect l="l" t="t" r="r" b="b"/>
            <a:pathLst>
              <a:path w="39624" h="67055">
                <a:moveTo>
                  <a:pt x="39624" y="42672"/>
                </a:moveTo>
                <a:lnTo>
                  <a:pt x="0" y="0"/>
                </a:lnTo>
                <a:lnTo>
                  <a:pt x="0" y="24383"/>
                </a:lnTo>
                <a:lnTo>
                  <a:pt x="39624" y="67055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48684" y="2277618"/>
            <a:ext cx="344424" cy="899159"/>
          </a:xfrm>
          <a:custGeom>
            <a:avLst/>
            <a:gdLst/>
            <a:ahLst/>
            <a:cxnLst/>
            <a:rect l="l" t="t" r="r" b="b"/>
            <a:pathLst>
              <a:path w="344424" h="899159">
                <a:moveTo>
                  <a:pt x="313943" y="771143"/>
                </a:moveTo>
                <a:lnTo>
                  <a:pt x="295655" y="813815"/>
                </a:lnTo>
                <a:lnTo>
                  <a:pt x="280415" y="835151"/>
                </a:lnTo>
                <a:lnTo>
                  <a:pt x="265175" y="847343"/>
                </a:lnTo>
                <a:lnTo>
                  <a:pt x="246887" y="853439"/>
                </a:lnTo>
                <a:lnTo>
                  <a:pt x="216407" y="856487"/>
                </a:lnTo>
                <a:lnTo>
                  <a:pt x="149351" y="853439"/>
                </a:lnTo>
                <a:lnTo>
                  <a:pt x="134112" y="850391"/>
                </a:lnTo>
                <a:lnTo>
                  <a:pt x="124967" y="844296"/>
                </a:lnTo>
                <a:lnTo>
                  <a:pt x="118871" y="835151"/>
                </a:lnTo>
                <a:lnTo>
                  <a:pt x="115824" y="826007"/>
                </a:lnTo>
                <a:lnTo>
                  <a:pt x="115824" y="478535"/>
                </a:lnTo>
                <a:lnTo>
                  <a:pt x="204215" y="496824"/>
                </a:lnTo>
                <a:lnTo>
                  <a:pt x="225551" y="505967"/>
                </a:lnTo>
                <a:lnTo>
                  <a:pt x="240791" y="518159"/>
                </a:lnTo>
                <a:lnTo>
                  <a:pt x="249936" y="533400"/>
                </a:lnTo>
                <a:lnTo>
                  <a:pt x="259079" y="554735"/>
                </a:lnTo>
                <a:lnTo>
                  <a:pt x="262127" y="582167"/>
                </a:lnTo>
                <a:lnTo>
                  <a:pt x="265175" y="627887"/>
                </a:lnTo>
                <a:lnTo>
                  <a:pt x="277367" y="630935"/>
                </a:lnTo>
                <a:lnTo>
                  <a:pt x="277367" y="362711"/>
                </a:lnTo>
                <a:lnTo>
                  <a:pt x="265175" y="356615"/>
                </a:lnTo>
                <a:lnTo>
                  <a:pt x="265175" y="387096"/>
                </a:lnTo>
                <a:lnTo>
                  <a:pt x="262127" y="411479"/>
                </a:lnTo>
                <a:lnTo>
                  <a:pt x="256031" y="432815"/>
                </a:lnTo>
                <a:lnTo>
                  <a:pt x="249936" y="445007"/>
                </a:lnTo>
                <a:lnTo>
                  <a:pt x="240791" y="454151"/>
                </a:lnTo>
                <a:lnTo>
                  <a:pt x="231648" y="457200"/>
                </a:lnTo>
                <a:lnTo>
                  <a:pt x="219455" y="457200"/>
                </a:lnTo>
                <a:lnTo>
                  <a:pt x="204215" y="454151"/>
                </a:lnTo>
                <a:lnTo>
                  <a:pt x="115824" y="432815"/>
                </a:lnTo>
                <a:lnTo>
                  <a:pt x="115824" y="97535"/>
                </a:lnTo>
                <a:lnTo>
                  <a:pt x="225551" y="146303"/>
                </a:lnTo>
                <a:lnTo>
                  <a:pt x="249936" y="158496"/>
                </a:lnTo>
                <a:lnTo>
                  <a:pt x="268224" y="170687"/>
                </a:lnTo>
                <a:lnTo>
                  <a:pt x="280415" y="192024"/>
                </a:lnTo>
                <a:lnTo>
                  <a:pt x="289560" y="216407"/>
                </a:lnTo>
                <a:lnTo>
                  <a:pt x="295655" y="249935"/>
                </a:lnTo>
                <a:lnTo>
                  <a:pt x="301751" y="304800"/>
                </a:lnTo>
                <a:lnTo>
                  <a:pt x="313943" y="307848"/>
                </a:lnTo>
                <a:lnTo>
                  <a:pt x="310895" y="140207"/>
                </a:lnTo>
                <a:lnTo>
                  <a:pt x="0" y="0"/>
                </a:lnTo>
                <a:lnTo>
                  <a:pt x="0" y="24383"/>
                </a:lnTo>
                <a:lnTo>
                  <a:pt x="15239" y="30479"/>
                </a:lnTo>
                <a:lnTo>
                  <a:pt x="27431" y="36575"/>
                </a:lnTo>
                <a:lnTo>
                  <a:pt x="36575" y="45720"/>
                </a:lnTo>
                <a:lnTo>
                  <a:pt x="42671" y="57911"/>
                </a:lnTo>
                <a:lnTo>
                  <a:pt x="48767" y="70103"/>
                </a:lnTo>
                <a:lnTo>
                  <a:pt x="54863" y="109727"/>
                </a:lnTo>
                <a:lnTo>
                  <a:pt x="57912" y="176783"/>
                </a:lnTo>
                <a:lnTo>
                  <a:pt x="57912" y="795527"/>
                </a:lnTo>
                <a:lnTo>
                  <a:pt x="54863" y="829055"/>
                </a:lnTo>
                <a:lnTo>
                  <a:pt x="42671" y="859535"/>
                </a:lnTo>
                <a:lnTo>
                  <a:pt x="15239" y="871727"/>
                </a:lnTo>
                <a:lnTo>
                  <a:pt x="0" y="871727"/>
                </a:lnTo>
                <a:lnTo>
                  <a:pt x="0" y="896111"/>
                </a:lnTo>
                <a:lnTo>
                  <a:pt x="310895" y="899159"/>
                </a:lnTo>
                <a:lnTo>
                  <a:pt x="344424" y="713231"/>
                </a:lnTo>
                <a:lnTo>
                  <a:pt x="332231" y="713231"/>
                </a:lnTo>
                <a:lnTo>
                  <a:pt x="313943" y="77114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064507" y="2375154"/>
            <a:ext cx="109727" cy="48768"/>
          </a:xfrm>
          <a:custGeom>
            <a:avLst/>
            <a:gdLst/>
            <a:ahLst/>
            <a:cxnLst/>
            <a:rect l="l" t="t" r="r" b="b"/>
            <a:pathLst>
              <a:path w="109727" h="48768">
                <a:moveTo>
                  <a:pt x="0" y="0"/>
                </a:moveTo>
                <a:lnTo>
                  <a:pt x="109728" y="4876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174235" y="2423922"/>
            <a:ext cx="24384" cy="12191"/>
          </a:xfrm>
          <a:custGeom>
            <a:avLst/>
            <a:gdLst/>
            <a:ahLst/>
            <a:cxnLst/>
            <a:rect l="l" t="t" r="r" b="b"/>
            <a:pathLst>
              <a:path w="24384" h="12191">
                <a:moveTo>
                  <a:pt x="0" y="0"/>
                </a:moveTo>
                <a:lnTo>
                  <a:pt x="24384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198620" y="2436114"/>
            <a:ext cx="18287" cy="12192"/>
          </a:xfrm>
          <a:custGeom>
            <a:avLst/>
            <a:gdLst/>
            <a:ahLst/>
            <a:cxnLst/>
            <a:rect l="l" t="t" r="r" b="b"/>
            <a:pathLst>
              <a:path w="18287" h="12192">
                <a:moveTo>
                  <a:pt x="0" y="0"/>
                </a:moveTo>
                <a:lnTo>
                  <a:pt x="18287" y="1219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216908" y="2448305"/>
            <a:ext cx="12192" cy="21335"/>
          </a:xfrm>
          <a:custGeom>
            <a:avLst/>
            <a:gdLst/>
            <a:ahLst/>
            <a:cxnLst/>
            <a:rect l="l" t="t" r="r" b="b"/>
            <a:pathLst>
              <a:path w="12192" h="21336">
                <a:moveTo>
                  <a:pt x="0" y="0"/>
                </a:moveTo>
                <a:lnTo>
                  <a:pt x="12192" y="21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229100" y="2469642"/>
            <a:ext cx="9143" cy="24384"/>
          </a:xfrm>
          <a:custGeom>
            <a:avLst/>
            <a:gdLst/>
            <a:ahLst/>
            <a:cxnLst/>
            <a:rect l="l" t="t" r="r" b="b"/>
            <a:pathLst>
              <a:path w="9144" h="24384">
                <a:moveTo>
                  <a:pt x="0" y="0"/>
                </a:moveTo>
                <a:lnTo>
                  <a:pt x="9143" y="2438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238244" y="2494026"/>
            <a:ext cx="6095" cy="33528"/>
          </a:xfrm>
          <a:custGeom>
            <a:avLst/>
            <a:gdLst/>
            <a:ahLst/>
            <a:cxnLst/>
            <a:rect l="l" t="t" r="r" b="b"/>
            <a:pathLst>
              <a:path w="6096" h="33527">
                <a:moveTo>
                  <a:pt x="0" y="0"/>
                </a:moveTo>
                <a:lnTo>
                  <a:pt x="6095" y="3352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244340" y="2527554"/>
            <a:ext cx="6095" cy="54864"/>
          </a:xfrm>
          <a:custGeom>
            <a:avLst/>
            <a:gdLst/>
            <a:ahLst/>
            <a:cxnLst/>
            <a:rect l="l" t="t" r="r" b="b"/>
            <a:pathLst>
              <a:path w="6095" h="54863">
                <a:moveTo>
                  <a:pt x="0" y="0"/>
                </a:moveTo>
                <a:lnTo>
                  <a:pt x="6095" y="5486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250435" y="2582418"/>
            <a:ext cx="12192" cy="3047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0" y="0"/>
                </a:moveTo>
                <a:lnTo>
                  <a:pt x="12192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259580" y="2417826"/>
            <a:ext cx="3047" cy="167640"/>
          </a:xfrm>
          <a:custGeom>
            <a:avLst/>
            <a:gdLst/>
            <a:ahLst/>
            <a:cxnLst/>
            <a:rect l="l" t="t" r="r" b="b"/>
            <a:pathLst>
              <a:path w="3048" h="167639">
                <a:moveTo>
                  <a:pt x="3048" y="167640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948683" y="2277618"/>
            <a:ext cx="310896" cy="140207"/>
          </a:xfrm>
          <a:custGeom>
            <a:avLst/>
            <a:gdLst/>
            <a:ahLst/>
            <a:cxnLst/>
            <a:rect l="l" t="t" r="r" b="b"/>
            <a:pathLst>
              <a:path w="310896" h="140207">
                <a:moveTo>
                  <a:pt x="310896" y="14020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948683" y="2277618"/>
            <a:ext cx="0" cy="24384"/>
          </a:xfrm>
          <a:custGeom>
            <a:avLst/>
            <a:gdLst/>
            <a:ahLst/>
            <a:cxnLst/>
            <a:rect l="l" t="t" r="r" b="b"/>
            <a:pathLst>
              <a:path h="2438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948683" y="2302002"/>
            <a:ext cx="15240" cy="6095"/>
          </a:xfrm>
          <a:custGeom>
            <a:avLst/>
            <a:gdLst/>
            <a:ahLst/>
            <a:cxnLst/>
            <a:rect l="l" t="t" r="r" b="b"/>
            <a:pathLst>
              <a:path w="15240" h="6095">
                <a:moveTo>
                  <a:pt x="0" y="0"/>
                </a:moveTo>
                <a:lnTo>
                  <a:pt x="15240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963924" y="2308098"/>
            <a:ext cx="12191" cy="6096"/>
          </a:xfrm>
          <a:custGeom>
            <a:avLst/>
            <a:gdLst/>
            <a:ahLst/>
            <a:cxnLst/>
            <a:rect l="l" t="t" r="r" b="b"/>
            <a:pathLst>
              <a:path w="12191" h="6096">
                <a:moveTo>
                  <a:pt x="0" y="0"/>
                </a:moveTo>
                <a:lnTo>
                  <a:pt x="12191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976116" y="2314194"/>
            <a:ext cx="9143" cy="9143"/>
          </a:xfrm>
          <a:custGeom>
            <a:avLst/>
            <a:gdLst/>
            <a:ahLst/>
            <a:cxnLst/>
            <a:rect l="l" t="t" r="r" b="b"/>
            <a:pathLst>
              <a:path w="9143" h="9143">
                <a:moveTo>
                  <a:pt x="0" y="0"/>
                </a:moveTo>
                <a:lnTo>
                  <a:pt x="9143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985259" y="2323338"/>
            <a:ext cx="6096" cy="12192"/>
          </a:xfrm>
          <a:custGeom>
            <a:avLst/>
            <a:gdLst/>
            <a:ahLst/>
            <a:cxnLst/>
            <a:rect l="l" t="t" r="r" b="b"/>
            <a:pathLst>
              <a:path w="6096" h="12192">
                <a:moveTo>
                  <a:pt x="0" y="0"/>
                </a:moveTo>
                <a:lnTo>
                  <a:pt x="6096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991355" y="2335530"/>
            <a:ext cx="6095" cy="12191"/>
          </a:xfrm>
          <a:custGeom>
            <a:avLst/>
            <a:gdLst/>
            <a:ahLst/>
            <a:cxnLst/>
            <a:rect l="l" t="t" r="r" b="b"/>
            <a:pathLst>
              <a:path w="6096" h="12191">
                <a:moveTo>
                  <a:pt x="0" y="0"/>
                </a:moveTo>
                <a:lnTo>
                  <a:pt x="6096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997452" y="2347722"/>
            <a:ext cx="6095" cy="39624"/>
          </a:xfrm>
          <a:custGeom>
            <a:avLst/>
            <a:gdLst/>
            <a:ahLst/>
            <a:cxnLst/>
            <a:rect l="l" t="t" r="r" b="b"/>
            <a:pathLst>
              <a:path w="6096" h="39624">
                <a:moveTo>
                  <a:pt x="0" y="0"/>
                </a:moveTo>
                <a:lnTo>
                  <a:pt x="6095" y="3962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003548" y="2387346"/>
            <a:ext cx="3048" cy="67056"/>
          </a:xfrm>
          <a:custGeom>
            <a:avLst/>
            <a:gdLst/>
            <a:ahLst/>
            <a:cxnLst/>
            <a:rect l="l" t="t" r="r" b="b"/>
            <a:pathLst>
              <a:path w="3048" h="67056">
                <a:moveTo>
                  <a:pt x="0" y="0"/>
                </a:moveTo>
                <a:lnTo>
                  <a:pt x="3047" y="6705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006596" y="2454402"/>
            <a:ext cx="0" cy="566928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0"/>
                </a:moveTo>
                <a:lnTo>
                  <a:pt x="0" y="56692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006596" y="3021330"/>
            <a:ext cx="0" cy="51815"/>
          </a:xfrm>
          <a:custGeom>
            <a:avLst/>
            <a:gdLst/>
            <a:ahLst/>
            <a:cxnLst/>
            <a:rect l="l" t="t" r="r" b="b"/>
            <a:pathLst>
              <a:path h="51815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003548" y="3073146"/>
            <a:ext cx="3048" cy="33528"/>
          </a:xfrm>
          <a:custGeom>
            <a:avLst/>
            <a:gdLst/>
            <a:ahLst/>
            <a:cxnLst/>
            <a:rect l="l" t="t" r="r" b="b"/>
            <a:pathLst>
              <a:path w="3048" h="33528">
                <a:moveTo>
                  <a:pt x="3047" y="0"/>
                </a:moveTo>
                <a:lnTo>
                  <a:pt x="0" y="3352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997452" y="3106674"/>
            <a:ext cx="6095" cy="15239"/>
          </a:xfrm>
          <a:custGeom>
            <a:avLst/>
            <a:gdLst/>
            <a:ahLst/>
            <a:cxnLst/>
            <a:rect l="l" t="t" r="r" b="b"/>
            <a:pathLst>
              <a:path w="6096" h="15239">
                <a:moveTo>
                  <a:pt x="6095" y="0"/>
                </a:moveTo>
                <a:lnTo>
                  <a:pt x="0" y="1524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991355" y="3121914"/>
            <a:ext cx="6095" cy="15240"/>
          </a:xfrm>
          <a:custGeom>
            <a:avLst/>
            <a:gdLst/>
            <a:ahLst/>
            <a:cxnLst/>
            <a:rect l="l" t="t" r="r" b="b"/>
            <a:pathLst>
              <a:path w="6096" h="15240">
                <a:moveTo>
                  <a:pt x="6096" y="0"/>
                </a:moveTo>
                <a:lnTo>
                  <a:pt x="0" y="1523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976116" y="3137154"/>
            <a:ext cx="15240" cy="9143"/>
          </a:xfrm>
          <a:custGeom>
            <a:avLst/>
            <a:gdLst/>
            <a:ahLst/>
            <a:cxnLst/>
            <a:rect l="l" t="t" r="r" b="b"/>
            <a:pathLst>
              <a:path w="15239" h="9143">
                <a:moveTo>
                  <a:pt x="15240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963924" y="3146298"/>
            <a:ext cx="12191" cy="3047"/>
          </a:xfrm>
          <a:custGeom>
            <a:avLst/>
            <a:gdLst/>
            <a:ahLst/>
            <a:cxnLst/>
            <a:rect l="l" t="t" r="r" b="b"/>
            <a:pathLst>
              <a:path w="12191" h="3047">
                <a:moveTo>
                  <a:pt x="12191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948683" y="3149346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1524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948683" y="3149346"/>
            <a:ext cx="0" cy="24384"/>
          </a:xfrm>
          <a:custGeom>
            <a:avLst/>
            <a:gdLst/>
            <a:ahLst/>
            <a:cxnLst/>
            <a:rect l="l" t="t" r="r" b="b"/>
            <a:pathLst>
              <a:path h="2438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948683" y="3173730"/>
            <a:ext cx="310896" cy="3047"/>
          </a:xfrm>
          <a:custGeom>
            <a:avLst/>
            <a:gdLst/>
            <a:ahLst/>
            <a:cxnLst/>
            <a:rect l="l" t="t" r="r" b="b"/>
            <a:pathLst>
              <a:path w="310896" h="3047">
                <a:moveTo>
                  <a:pt x="0" y="0"/>
                </a:moveTo>
                <a:lnTo>
                  <a:pt x="310896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259580" y="2990850"/>
            <a:ext cx="33527" cy="185927"/>
          </a:xfrm>
          <a:custGeom>
            <a:avLst/>
            <a:gdLst/>
            <a:ahLst/>
            <a:cxnLst/>
            <a:rect l="l" t="t" r="r" b="b"/>
            <a:pathLst>
              <a:path w="33527" h="185927">
                <a:moveTo>
                  <a:pt x="0" y="185928"/>
                </a:moveTo>
                <a:lnTo>
                  <a:pt x="33528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280916" y="2990850"/>
            <a:ext cx="12192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1219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262628" y="2990850"/>
            <a:ext cx="18287" cy="57912"/>
          </a:xfrm>
          <a:custGeom>
            <a:avLst/>
            <a:gdLst/>
            <a:ahLst/>
            <a:cxnLst/>
            <a:rect l="l" t="t" r="r" b="b"/>
            <a:pathLst>
              <a:path w="18287" h="57912">
                <a:moveTo>
                  <a:pt x="18287" y="0"/>
                </a:moveTo>
                <a:lnTo>
                  <a:pt x="0" y="5791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244340" y="3048762"/>
            <a:ext cx="18287" cy="42671"/>
          </a:xfrm>
          <a:custGeom>
            <a:avLst/>
            <a:gdLst/>
            <a:ahLst/>
            <a:cxnLst/>
            <a:rect l="l" t="t" r="r" b="b"/>
            <a:pathLst>
              <a:path w="18287" h="42671">
                <a:moveTo>
                  <a:pt x="18287" y="0"/>
                </a:moveTo>
                <a:lnTo>
                  <a:pt x="0" y="4267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229100" y="3091434"/>
            <a:ext cx="15239" cy="21336"/>
          </a:xfrm>
          <a:custGeom>
            <a:avLst/>
            <a:gdLst/>
            <a:ahLst/>
            <a:cxnLst/>
            <a:rect l="l" t="t" r="r" b="b"/>
            <a:pathLst>
              <a:path w="15239" h="21336">
                <a:moveTo>
                  <a:pt x="15239" y="0"/>
                </a:moveTo>
                <a:lnTo>
                  <a:pt x="0" y="2133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213859" y="3112770"/>
            <a:ext cx="15240" cy="12192"/>
          </a:xfrm>
          <a:custGeom>
            <a:avLst/>
            <a:gdLst/>
            <a:ahLst/>
            <a:cxnLst/>
            <a:rect l="l" t="t" r="r" b="b"/>
            <a:pathLst>
              <a:path w="15240" h="12192">
                <a:moveTo>
                  <a:pt x="1524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95572" y="3124962"/>
            <a:ext cx="18287" cy="6095"/>
          </a:xfrm>
          <a:custGeom>
            <a:avLst/>
            <a:gdLst/>
            <a:ahLst/>
            <a:cxnLst/>
            <a:rect l="l" t="t" r="r" b="b"/>
            <a:pathLst>
              <a:path w="18287" h="6095">
                <a:moveTo>
                  <a:pt x="18287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165091" y="3131057"/>
            <a:ext cx="30480" cy="3048"/>
          </a:xfrm>
          <a:custGeom>
            <a:avLst/>
            <a:gdLst/>
            <a:ahLst/>
            <a:cxnLst/>
            <a:rect l="l" t="t" r="r" b="b"/>
            <a:pathLst>
              <a:path w="30480" h="3048">
                <a:moveTo>
                  <a:pt x="30480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098036" y="3131057"/>
            <a:ext cx="67055" cy="3048"/>
          </a:xfrm>
          <a:custGeom>
            <a:avLst/>
            <a:gdLst/>
            <a:ahLst/>
            <a:cxnLst/>
            <a:rect l="l" t="t" r="r" b="b"/>
            <a:pathLst>
              <a:path w="67055" h="3048">
                <a:moveTo>
                  <a:pt x="67055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082796" y="3128010"/>
            <a:ext cx="15240" cy="3047"/>
          </a:xfrm>
          <a:custGeom>
            <a:avLst/>
            <a:gdLst/>
            <a:ahLst/>
            <a:cxnLst/>
            <a:rect l="l" t="t" r="r" b="b"/>
            <a:pathLst>
              <a:path w="15240" h="3047">
                <a:moveTo>
                  <a:pt x="15239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073652" y="3121914"/>
            <a:ext cx="9143" cy="6096"/>
          </a:xfrm>
          <a:custGeom>
            <a:avLst/>
            <a:gdLst/>
            <a:ahLst/>
            <a:cxnLst/>
            <a:rect l="l" t="t" r="r" b="b"/>
            <a:pathLst>
              <a:path w="9144" h="6096">
                <a:moveTo>
                  <a:pt x="9143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067555" y="3112770"/>
            <a:ext cx="6095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6" y="914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064507" y="3103626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8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064507" y="3033522"/>
            <a:ext cx="0" cy="70104"/>
          </a:xfrm>
          <a:custGeom>
            <a:avLst/>
            <a:gdLst/>
            <a:ahLst/>
            <a:cxnLst/>
            <a:rect l="l" t="t" r="r" b="b"/>
            <a:pathLst>
              <a:path h="70104">
                <a:moveTo>
                  <a:pt x="0" y="7010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064507" y="2756154"/>
            <a:ext cx="0" cy="277367"/>
          </a:xfrm>
          <a:custGeom>
            <a:avLst/>
            <a:gdLst/>
            <a:ahLst/>
            <a:cxnLst/>
            <a:rect l="l" t="t" r="r" b="b"/>
            <a:pathLst>
              <a:path h="277367">
                <a:moveTo>
                  <a:pt x="0" y="277368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64507" y="2756154"/>
            <a:ext cx="88392" cy="18287"/>
          </a:xfrm>
          <a:custGeom>
            <a:avLst/>
            <a:gdLst/>
            <a:ahLst/>
            <a:cxnLst/>
            <a:rect l="l" t="t" r="r" b="b"/>
            <a:pathLst>
              <a:path w="88392" h="18287">
                <a:moveTo>
                  <a:pt x="0" y="0"/>
                </a:moveTo>
                <a:lnTo>
                  <a:pt x="88392" y="1828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152900" y="2774442"/>
            <a:ext cx="21335" cy="9143"/>
          </a:xfrm>
          <a:custGeom>
            <a:avLst/>
            <a:gdLst/>
            <a:ahLst/>
            <a:cxnLst/>
            <a:rect l="l" t="t" r="r" b="b"/>
            <a:pathLst>
              <a:path w="21335" h="9143">
                <a:moveTo>
                  <a:pt x="0" y="0"/>
                </a:moveTo>
                <a:lnTo>
                  <a:pt x="21335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174235" y="2783586"/>
            <a:ext cx="15240" cy="12192"/>
          </a:xfrm>
          <a:custGeom>
            <a:avLst/>
            <a:gdLst/>
            <a:ahLst/>
            <a:cxnLst/>
            <a:rect l="l" t="t" r="r" b="b"/>
            <a:pathLst>
              <a:path w="15240" h="12192">
                <a:moveTo>
                  <a:pt x="0" y="0"/>
                </a:moveTo>
                <a:lnTo>
                  <a:pt x="15240" y="1219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189476" y="2795778"/>
            <a:ext cx="9143" cy="15240"/>
          </a:xfrm>
          <a:custGeom>
            <a:avLst/>
            <a:gdLst/>
            <a:ahLst/>
            <a:cxnLst/>
            <a:rect l="l" t="t" r="r" b="b"/>
            <a:pathLst>
              <a:path w="9144" h="15239">
                <a:moveTo>
                  <a:pt x="0" y="0"/>
                </a:moveTo>
                <a:lnTo>
                  <a:pt x="9143" y="1524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198620" y="2811018"/>
            <a:ext cx="9143" cy="21335"/>
          </a:xfrm>
          <a:custGeom>
            <a:avLst/>
            <a:gdLst/>
            <a:ahLst/>
            <a:cxnLst/>
            <a:rect l="l" t="t" r="r" b="b"/>
            <a:pathLst>
              <a:path w="9144" h="21336">
                <a:moveTo>
                  <a:pt x="0" y="0"/>
                </a:moveTo>
                <a:lnTo>
                  <a:pt x="9143" y="2133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07764" y="2832354"/>
            <a:ext cx="3048" cy="27431"/>
          </a:xfrm>
          <a:custGeom>
            <a:avLst/>
            <a:gdLst/>
            <a:ahLst/>
            <a:cxnLst/>
            <a:rect l="l" t="t" r="r" b="b"/>
            <a:pathLst>
              <a:path w="3048" h="27431">
                <a:moveTo>
                  <a:pt x="0" y="0"/>
                </a:moveTo>
                <a:lnTo>
                  <a:pt x="3048" y="2743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210812" y="2859786"/>
            <a:ext cx="3047" cy="45720"/>
          </a:xfrm>
          <a:custGeom>
            <a:avLst/>
            <a:gdLst/>
            <a:ahLst/>
            <a:cxnLst/>
            <a:rect l="l" t="t" r="r" b="b"/>
            <a:pathLst>
              <a:path w="3047" h="45720">
                <a:moveTo>
                  <a:pt x="0" y="0"/>
                </a:moveTo>
                <a:lnTo>
                  <a:pt x="3047" y="4571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13859" y="2905505"/>
            <a:ext cx="12192" cy="3047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0" y="0"/>
                </a:moveTo>
                <a:lnTo>
                  <a:pt x="12192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26052" y="2640330"/>
            <a:ext cx="0" cy="268223"/>
          </a:xfrm>
          <a:custGeom>
            <a:avLst/>
            <a:gdLst/>
            <a:ahLst/>
            <a:cxnLst/>
            <a:rect l="l" t="t" r="r" b="b"/>
            <a:pathLst>
              <a:path h="268224">
                <a:moveTo>
                  <a:pt x="0" y="26822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13859" y="2634234"/>
            <a:ext cx="12192" cy="6096"/>
          </a:xfrm>
          <a:custGeom>
            <a:avLst/>
            <a:gdLst/>
            <a:ahLst/>
            <a:cxnLst/>
            <a:rect l="l" t="t" r="r" b="b"/>
            <a:pathLst>
              <a:path w="12192" h="6096">
                <a:moveTo>
                  <a:pt x="12192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13859" y="2634234"/>
            <a:ext cx="0" cy="30479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10812" y="2664714"/>
            <a:ext cx="3047" cy="24384"/>
          </a:xfrm>
          <a:custGeom>
            <a:avLst/>
            <a:gdLst/>
            <a:ahLst/>
            <a:cxnLst/>
            <a:rect l="l" t="t" r="r" b="b"/>
            <a:pathLst>
              <a:path w="3047" h="24384">
                <a:moveTo>
                  <a:pt x="3047" y="0"/>
                </a:moveTo>
                <a:lnTo>
                  <a:pt x="0" y="2438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4716" y="2689098"/>
            <a:ext cx="6096" cy="21336"/>
          </a:xfrm>
          <a:custGeom>
            <a:avLst/>
            <a:gdLst/>
            <a:ahLst/>
            <a:cxnLst/>
            <a:rect l="l" t="t" r="r" b="b"/>
            <a:pathLst>
              <a:path w="6096" h="21336">
                <a:moveTo>
                  <a:pt x="6096" y="0"/>
                </a:moveTo>
                <a:lnTo>
                  <a:pt x="0" y="21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198620" y="2710434"/>
            <a:ext cx="6095" cy="12191"/>
          </a:xfrm>
          <a:custGeom>
            <a:avLst/>
            <a:gdLst/>
            <a:ahLst/>
            <a:cxnLst/>
            <a:rect l="l" t="t" r="r" b="b"/>
            <a:pathLst>
              <a:path w="6096" h="12191">
                <a:moveTo>
                  <a:pt x="6095" y="0"/>
                </a:moveTo>
                <a:lnTo>
                  <a:pt x="0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189476" y="2722626"/>
            <a:ext cx="9143" cy="9143"/>
          </a:xfrm>
          <a:custGeom>
            <a:avLst/>
            <a:gdLst/>
            <a:ahLst/>
            <a:cxnLst/>
            <a:rect l="l" t="t" r="r" b="b"/>
            <a:pathLst>
              <a:path w="9144" h="9143">
                <a:moveTo>
                  <a:pt x="9143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180331" y="2731770"/>
            <a:ext cx="9143" cy="3048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9144" y="0"/>
                </a:moveTo>
                <a:lnTo>
                  <a:pt x="0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168140" y="2734818"/>
            <a:ext cx="12192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1219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152900" y="2731770"/>
            <a:ext cx="15239" cy="3048"/>
          </a:xfrm>
          <a:custGeom>
            <a:avLst/>
            <a:gdLst/>
            <a:ahLst/>
            <a:cxnLst/>
            <a:rect l="l" t="t" r="r" b="b"/>
            <a:pathLst>
              <a:path w="15239" h="3048">
                <a:moveTo>
                  <a:pt x="15239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064507" y="2710434"/>
            <a:ext cx="88392" cy="21335"/>
          </a:xfrm>
          <a:custGeom>
            <a:avLst/>
            <a:gdLst/>
            <a:ahLst/>
            <a:cxnLst/>
            <a:rect l="l" t="t" r="r" b="b"/>
            <a:pathLst>
              <a:path w="88392" h="21336">
                <a:moveTo>
                  <a:pt x="88392" y="2133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064507" y="237515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335280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701796" y="2908554"/>
            <a:ext cx="57912" cy="106679"/>
          </a:xfrm>
          <a:custGeom>
            <a:avLst/>
            <a:gdLst/>
            <a:ahLst/>
            <a:cxnLst/>
            <a:rect l="l" t="t" r="r" b="b"/>
            <a:pathLst>
              <a:path w="57912" h="106679">
                <a:moveTo>
                  <a:pt x="57912" y="39624"/>
                </a:moveTo>
                <a:lnTo>
                  <a:pt x="15239" y="0"/>
                </a:lnTo>
                <a:lnTo>
                  <a:pt x="0" y="67055"/>
                </a:lnTo>
                <a:lnTo>
                  <a:pt x="42671" y="106679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701796" y="2908554"/>
            <a:ext cx="57912" cy="106679"/>
          </a:xfrm>
          <a:custGeom>
            <a:avLst/>
            <a:gdLst/>
            <a:ahLst/>
            <a:cxnLst/>
            <a:rect l="l" t="t" r="r" b="b"/>
            <a:pathLst>
              <a:path w="57912" h="106679">
                <a:moveTo>
                  <a:pt x="57912" y="39624"/>
                </a:moveTo>
                <a:lnTo>
                  <a:pt x="15239" y="0"/>
                </a:lnTo>
                <a:lnTo>
                  <a:pt x="0" y="67055"/>
                </a:lnTo>
                <a:lnTo>
                  <a:pt x="42671" y="106679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695700" y="2975609"/>
            <a:ext cx="48767" cy="64008"/>
          </a:xfrm>
          <a:custGeom>
            <a:avLst/>
            <a:gdLst/>
            <a:ahLst/>
            <a:cxnLst/>
            <a:rect l="l" t="t" r="r" b="b"/>
            <a:pathLst>
              <a:path w="48767" h="64008">
                <a:moveTo>
                  <a:pt x="48767" y="39624"/>
                </a:moveTo>
                <a:lnTo>
                  <a:pt x="6096" y="0"/>
                </a:lnTo>
                <a:lnTo>
                  <a:pt x="0" y="24384"/>
                </a:lnTo>
                <a:lnTo>
                  <a:pt x="39624" y="6400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695700" y="2975609"/>
            <a:ext cx="48767" cy="64008"/>
          </a:xfrm>
          <a:custGeom>
            <a:avLst/>
            <a:gdLst/>
            <a:ahLst/>
            <a:cxnLst/>
            <a:rect l="l" t="t" r="r" b="b"/>
            <a:pathLst>
              <a:path w="48767" h="64008">
                <a:moveTo>
                  <a:pt x="48767" y="39624"/>
                </a:moveTo>
                <a:lnTo>
                  <a:pt x="6096" y="0"/>
                </a:lnTo>
                <a:lnTo>
                  <a:pt x="0" y="24384"/>
                </a:lnTo>
                <a:lnTo>
                  <a:pt x="39624" y="6400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683508" y="2999994"/>
            <a:ext cx="51815" cy="57911"/>
          </a:xfrm>
          <a:custGeom>
            <a:avLst/>
            <a:gdLst/>
            <a:ahLst/>
            <a:cxnLst/>
            <a:rect l="l" t="t" r="r" b="b"/>
            <a:pathLst>
              <a:path w="51815" h="57911">
                <a:moveTo>
                  <a:pt x="51815" y="39624"/>
                </a:moveTo>
                <a:lnTo>
                  <a:pt x="12191" y="0"/>
                </a:lnTo>
                <a:lnTo>
                  <a:pt x="0" y="18287"/>
                </a:lnTo>
                <a:lnTo>
                  <a:pt x="42671" y="57911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83508" y="2999994"/>
            <a:ext cx="51815" cy="57911"/>
          </a:xfrm>
          <a:custGeom>
            <a:avLst/>
            <a:gdLst/>
            <a:ahLst/>
            <a:cxnLst/>
            <a:rect l="l" t="t" r="r" b="b"/>
            <a:pathLst>
              <a:path w="51815" h="57911">
                <a:moveTo>
                  <a:pt x="51815" y="39624"/>
                </a:moveTo>
                <a:lnTo>
                  <a:pt x="12191" y="0"/>
                </a:lnTo>
                <a:lnTo>
                  <a:pt x="0" y="18287"/>
                </a:lnTo>
                <a:lnTo>
                  <a:pt x="42671" y="57911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74364" y="3018281"/>
            <a:ext cx="51815" cy="54864"/>
          </a:xfrm>
          <a:custGeom>
            <a:avLst/>
            <a:gdLst/>
            <a:ahLst/>
            <a:cxnLst/>
            <a:rect l="l" t="t" r="r" b="b"/>
            <a:pathLst>
              <a:path w="51815" h="54864">
                <a:moveTo>
                  <a:pt x="51815" y="39624"/>
                </a:moveTo>
                <a:lnTo>
                  <a:pt x="9144" y="0"/>
                </a:lnTo>
                <a:lnTo>
                  <a:pt x="0" y="15240"/>
                </a:lnTo>
                <a:lnTo>
                  <a:pt x="39624" y="5486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74364" y="3018281"/>
            <a:ext cx="51815" cy="54864"/>
          </a:xfrm>
          <a:custGeom>
            <a:avLst/>
            <a:gdLst/>
            <a:ahLst/>
            <a:cxnLst/>
            <a:rect l="l" t="t" r="r" b="b"/>
            <a:pathLst>
              <a:path w="51815" h="54864">
                <a:moveTo>
                  <a:pt x="51815" y="39624"/>
                </a:moveTo>
                <a:lnTo>
                  <a:pt x="9144" y="0"/>
                </a:lnTo>
                <a:lnTo>
                  <a:pt x="0" y="15240"/>
                </a:lnTo>
                <a:lnTo>
                  <a:pt x="39624" y="5486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62172" y="3033522"/>
            <a:ext cx="51815" cy="48768"/>
          </a:xfrm>
          <a:custGeom>
            <a:avLst/>
            <a:gdLst/>
            <a:ahLst/>
            <a:cxnLst/>
            <a:rect l="l" t="t" r="r" b="b"/>
            <a:pathLst>
              <a:path w="51815" h="48768">
                <a:moveTo>
                  <a:pt x="51815" y="39624"/>
                </a:moveTo>
                <a:lnTo>
                  <a:pt x="12191" y="0"/>
                </a:lnTo>
                <a:lnTo>
                  <a:pt x="0" y="9144"/>
                </a:lnTo>
                <a:lnTo>
                  <a:pt x="42672" y="48768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662172" y="3033522"/>
            <a:ext cx="51815" cy="48768"/>
          </a:xfrm>
          <a:custGeom>
            <a:avLst/>
            <a:gdLst/>
            <a:ahLst/>
            <a:cxnLst/>
            <a:rect l="l" t="t" r="r" b="b"/>
            <a:pathLst>
              <a:path w="51815" h="48768">
                <a:moveTo>
                  <a:pt x="51815" y="39624"/>
                </a:moveTo>
                <a:lnTo>
                  <a:pt x="12191" y="0"/>
                </a:lnTo>
                <a:lnTo>
                  <a:pt x="0" y="9144"/>
                </a:lnTo>
                <a:lnTo>
                  <a:pt x="42672" y="48768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49979" y="3042666"/>
            <a:ext cx="54864" cy="48767"/>
          </a:xfrm>
          <a:custGeom>
            <a:avLst/>
            <a:gdLst/>
            <a:ahLst/>
            <a:cxnLst/>
            <a:rect l="l" t="t" r="r" b="b"/>
            <a:pathLst>
              <a:path w="54864" h="48767">
                <a:moveTo>
                  <a:pt x="54864" y="39624"/>
                </a:moveTo>
                <a:lnTo>
                  <a:pt x="12192" y="0"/>
                </a:lnTo>
                <a:lnTo>
                  <a:pt x="0" y="6095"/>
                </a:lnTo>
                <a:lnTo>
                  <a:pt x="42672" y="48767"/>
                </a:lnTo>
                <a:lnTo>
                  <a:pt x="5486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649979" y="3042666"/>
            <a:ext cx="54864" cy="48767"/>
          </a:xfrm>
          <a:custGeom>
            <a:avLst/>
            <a:gdLst/>
            <a:ahLst/>
            <a:cxnLst/>
            <a:rect l="l" t="t" r="r" b="b"/>
            <a:pathLst>
              <a:path w="54864" h="48767">
                <a:moveTo>
                  <a:pt x="54864" y="39624"/>
                </a:moveTo>
                <a:lnTo>
                  <a:pt x="12192" y="0"/>
                </a:lnTo>
                <a:lnTo>
                  <a:pt x="0" y="6095"/>
                </a:lnTo>
                <a:lnTo>
                  <a:pt x="42672" y="48767"/>
                </a:lnTo>
                <a:lnTo>
                  <a:pt x="5486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637788" y="3048761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637788" y="3048761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628644" y="3051809"/>
            <a:ext cx="48767" cy="39624"/>
          </a:xfrm>
          <a:custGeom>
            <a:avLst/>
            <a:gdLst/>
            <a:ahLst/>
            <a:cxnLst/>
            <a:rect l="l" t="t" r="r" b="b"/>
            <a:pathLst>
              <a:path w="48767" h="39624">
                <a:moveTo>
                  <a:pt x="48767" y="39624"/>
                </a:moveTo>
                <a:lnTo>
                  <a:pt x="9143" y="0"/>
                </a:lnTo>
                <a:lnTo>
                  <a:pt x="0" y="0"/>
                </a:lnTo>
                <a:lnTo>
                  <a:pt x="39623" y="39624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628644" y="3051809"/>
            <a:ext cx="48767" cy="39624"/>
          </a:xfrm>
          <a:custGeom>
            <a:avLst/>
            <a:gdLst/>
            <a:ahLst/>
            <a:cxnLst/>
            <a:rect l="l" t="t" r="r" b="b"/>
            <a:pathLst>
              <a:path w="48767" h="39624">
                <a:moveTo>
                  <a:pt x="48767" y="39624"/>
                </a:moveTo>
                <a:lnTo>
                  <a:pt x="9143" y="0"/>
                </a:lnTo>
                <a:lnTo>
                  <a:pt x="0" y="0"/>
                </a:lnTo>
                <a:lnTo>
                  <a:pt x="39623" y="39624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619500" y="3048761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42672"/>
                </a:moveTo>
                <a:lnTo>
                  <a:pt x="9144" y="3048"/>
                </a:lnTo>
                <a:lnTo>
                  <a:pt x="0" y="0"/>
                </a:lnTo>
                <a:lnTo>
                  <a:pt x="39624" y="39624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619500" y="3048761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42672"/>
                </a:moveTo>
                <a:lnTo>
                  <a:pt x="9144" y="3048"/>
                </a:lnTo>
                <a:lnTo>
                  <a:pt x="0" y="0"/>
                </a:lnTo>
                <a:lnTo>
                  <a:pt x="39624" y="39624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01212" y="3036570"/>
            <a:ext cx="57912" cy="51815"/>
          </a:xfrm>
          <a:custGeom>
            <a:avLst/>
            <a:gdLst/>
            <a:ahLst/>
            <a:cxnLst/>
            <a:rect l="l" t="t" r="r" b="b"/>
            <a:pathLst>
              <a:path w="57912" h="51815">
                <a:moveTo>
                  <a:pt x="57912" y="51815"/>
                </a:moveTo>
                <a:lnTo>
                  <a:pt x="18287" y="12191"/>
                </a:lnTo>
                <a:lnTo>
                  <a:pt x="0" y="0"/>
                </a:lnTo>
                <a:lnTo>
                  <a:pt x="39624" y="39624"/>
                </a:lnTo>
                <a:lnTo>
                  <a:pt x="57912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601212" y="3036570"/>
            <a:ext cx="57912" cy="51815"/>
          </a:xfrm>
          <a:custGeom>
            <a:avLst/>
            <a:gdLst/>
            <a:ahLst/>
            <a:cxnLst/>
            <a:rect l="l" t="t" r="r" b="b"/>
            <a:pathLst>
              <a:path w="57912" h="51815">
                <a:moveTo>
                  <a:pt x="57912" y="51815"/>
                </a:moveTo>
                <a:lnTo>
                  <a:pt x="18287" y="12191"/>
                </a:lnTo>
                <a:lnTo>
                  <a:pt x="0" y="0"/>
                </a:lnTo>
                <a:lnTo>
                  <a:pt x="39624" y="39624"/>
                </a:lnTo>
                <a:lnTo>
                  <a:pt x="57912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37788" y="2618994"/>
            <a:ext cx="51815" cy="60959"/>
          </a:xfrm>
          <a:custGeom>
            <a:avLst/>
            <a:gdLst/>
            <a:ahLst/>
            <a:cxnLst/>
            <a:rect l="l" t="t" r="r" b="b"/>
            <a:pathLst>
              <a:path w="51815" h="60959">
                <a:moveTo>
                  <a:pt x="39624" y="42672"/>
                </a:moveTo>
                <a:lnTo>
                  <a:pt x="0" y="0"/>
                </a:lnTo>
                <a:lnTo>
                  <a:pt x="12191" y="21335"/>
                </a:lnTo>
                <a:lnTo>
                  <a:pt x="51815" y="60959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637788" y="2618994"/>
            <a:ext cx="51815" cy="60959"/>
          </a:xfrm>
          <a:custGeom>
            <a:avLst/>
            <a:gdLst/>
            <a:ahLst/>
            <a:cxnLst/>
            <a:rect l="l" t="t" r="r" b="b"/>
            <a:pathLst>
              <a:path w="51815" h="60959">
                <a:moveTo>
                  <a:pt x="39624" y="42672"/>
                </a:moveTo>
                <a:lnTo>
                  <a:pt x="0" y="0"/>
                </a:lnTo>
                <a:lnTo>
                  <a:pt x="12191" y="21335"/>
                </a:lnTo>
                <a:lnTo>
                  <a:pt x="51815" y="60959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49979" y="2640329"/>
            <a:ext cx="48768" cy="67055"/>
          </a:xfrm>
          <a:custGeom>
            <a:avLst/>
            <a:gdLst/>
            <a:ahLst/>
            <a:cxnLst/>
            <a:rect l="l" t="t" r="r" b="b"/>
            <a:pathLst>
              <a:path w="48768" h="67055">
                <a:moveTo>
                  <a:pt x="39624" y="39624"/>
                </a:moveTo>
                <a:lnTo>
                  <a:pt x="0" y="0"/>
                </a:lnTo>
                <a:lnTo>
                  <a:pt x="9144" y="27431"/>
                </a:lnTo>
                <a:lnTo>
                  <a:pt x="48768" y="6705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49979" y="2640329"/>
            <a:ext cx="48768" cy="67055"/>
          </a:xfrm>
          <a:custGeom>
            <a:avLst/>
            <a:gdLst/>
            <a:ahLst/>
            <a:cxnLst/>
            <a:rect l="l" t="t" r="r" b="b"/>
            <a:pathLst>
              <a:path w="48768" h="67055">
                <a:moveTo>
                  <a:pt x="39624" y="39624"/>
                </a:moveTo>
                <a:lnTo>
                  <a:pt x="0" y="0"/>
                </a:lnTo>
                <a:lnTo>
                  <a:pt x="9144" y="27431"/>
                </a:lnTo>
                <a:lnTo>
                  <a:pt x="48768" y="6705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59124" y="2667761"/>
            <a:ext cx="42672" cy="70104"/>
          </a:xfrm>
          <a:custGeom>
            <a:avLst/>
            <a:gdLst/>
            <a:ahLst/>
            <a:cxnLst/>
            <a:rect l="l" t="t" r="r" b="b"/>
            <a:pathLst>
              <a:path w="42672" h="70104">
                <a:moveTo>
                  <a:pt x="39624" y="39624"/>
                </a:moveTo>
                <a:lnTo>
                  <a:pt x="0" y="0"/>
                </a:lnTo>
                <a:lnTo>
                  <a:pt x="3048" y="30480"/>
                </a:lnTo>
                <a:lnTo>
                  <a:pt x="42672" y="7010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659124" y="2667761"/>
            <a:ext cx="42672" cy="70104"/>
          </a:xfrm>
          <a:custGeom>
            <a:avLst/>
            <a:gdLst/>
            <a:ahLst/>
            <a:cxnLst/>
            <a:rect l="l" t="t" r="r" b="b"/>
            <a:pathLst>
              <a:path w="42672" h="70104">
                <a:moveTo>
                  <a:pt x="39624" y="39624"/>
                </a:moveTo>
                <a:lnTo>
                  <a:pt x="0" y="0"/>
                </a:lnTo>
                <a:lnTo>
                  <a:pt x="3048" y="30480"/>
                </a:lnTo>
                <a:lnTo>
                  <a:pt x="42672" y="7010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62172" y="2698242"/>
            <a:ext cx="42672" cy="85343"/>
          </a:xfrm>
          <a:custGeom>
            <a:avLst/>
            <a:gdLst/>
            <a:ahLst/>
            <a:cxnLst/>
            <a:rect l="l" t="t" r="r" b="b"/>
            <a:pathLst>
              <a:path w="42672" h="85343">
                <a:moveTo>
                  <a:pt x="39624" y="39624"/>
                </a:moveTo>
                <a:lnTo>
                  <a:pt x="0" y="0"/>
                </a:lnTo>
                <a:lnTo>
                  <a:pt x="3048" y="45719"/>
                </a:lnTo>
                <a:lnTo>
                  <a:pt x="42672" y="8534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662172" y="2698242"/>
            <a:ext cx="42672" cy="85343"/>
          </a:xfrm>
          <a:custGeom>
            <a:avLst/>
            <a:gdLst/>
            <a:ahLst/>
            <a:cxnLst/>
            <a:rect l="l" t="t" r="r" b="b"/>
            <a:pathLst>
              <a:path w="42672" h="85343">
                <a:moveTo>
                  <a:pt x="39624" y="39624"/>
                </a:moveTo>
                <a:lnTo>
                  <a:pt x="0" y="0"/>
                </a:lnTo>
                <a:lnTo>
                  <a:pt x="3048" y="45719"/>
                </a:lnTo>
                <a:lnTo>
                  <a:pt x="42672" y="8534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540252" y="2743961"/>
            <a:ext cx="164592" cy="67056"/>
          </a:xfrm>
          <a:custGeom>
            <a:avLst/>
            <a:gdLst/>
            <a:ahLst/>
            <a:cxnLst/>
            <a:rect l="l" t="t" r="r" b="b"/>
            <a:pathLst>
              <a:path w="164592" h="67056">
                <a:moveTo>
                  <a:pt x="164592" y="39624"/>
                </a:moveTo>
                <a:lnTo>
                  <a:pt x="124968" y="0"/>
                </a:lnTo>
                <a:lnTo>
                  <a:pt x="0" y="27432"/>
                </a:lnTo>
                <a:lnTo>
                  <a:pt x="39624" y="67056"/>
                </a:lnTo>
                <a:lnTo>
                  <a:pt x="16459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540252" y="2743961"/>
            <a:ext cx="164592" cy="67056"/>
          </a:xfrm>
          <a:custGeom>
            <a:avLst/>
            <a:gdLst/>
            <a:ahLst/>
            <a:cxnLst/>
            <a:rect l="l" t="t" r="r" b="b"/>
            <a:pathLst>
              <a:path w="164592" h="67056">
                <a:moveTo>
                  <a:pt x="164592" y="39624"/>
                </a:moveTo>
                <a:lnTo>
                  <a:pt x="124968" y="0"/>
                </a:lnTo>
                <a:lnTo>
                  <a:pt x="0" y="27432"/>
                </a:lnTo>
                <a:lnTo>
                  <a:pt x="39624" y="67056"/>
                </a:lnTo>
                <a:lnTo>
                  <a:pt x="16459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665220" y="2564129"/>
            <a:ext cx="57912" cy="54864"/>
          </a:xfrm>
          <a:custGeom>
            <a:avLst/>
            <a:gdLst/>
            <a:ahLst/>
            <a:cxnLst/>
            <a:rect l="l" t="t" r="r" b="b"/>
            <a:pathLst>
              <a:path w="57912" h="54864">
                <a:moveTo>
                  <a:pt x="57912" y="54864"/>
                </a:moveTo>
                <a:lnTo>
                  <a:pt x="18287" y="15240"/>
                </a:lnTo>
                <a:lnTo>
                  <a:pt x="0" y="0"/>
                </a:lnTo>
                <a:lnTo>
                  <a:pt x="39624" y="39624"/>
                </a:lnTo>
                <a:lnTo>
                  <a:pt x="57912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665220" y="2564129"/>
            <a:ext cx="57912" cy="54864"/>
          </a:xfrm>
          <a:custGeom>
            <a:avLst/>
            <a:gdLst/>
            <a:ahLst/>
            <a:cxnLst/>
            <a:rect l="l" t="t" r="r" b="b"/>
            <a:pathLst>
              <a:path w="57912" h="54864">
                <a:moveTo>
                  <a:pt x="57912" y="54864"/>
                </a:moveTo>
                <a:lnTo>
                  <a:pt x="18287" y="15240"/>
                </a:lnTo>
                <a:lnTo>
                  <a:pt x="0" y="0"/>
                </a:lnTo>
                <a:lnTo>
                  <a:pt x="39624" y="39624"/>
                </a:lnTo>
                <a:lnTo>
                  <a:pt x="57912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656076" y="2561081"/>
            <a:ext cx="48768" cy="42672"/>
          </a:xfrm>
          <a:custGeom>
            <a:avLst/>
            <a:gdLst/>
            <a:ahLst/>
            <a:cxnLst/>
            <a:rect l="l" t="t" r="r" b="b"/>
            <a:pathLst>
              <a:path w="48768" h="42672">
                <a:moveTo>
                  <a:pt x="48768" y="42672"/>
                </a:moveTo>
                <a:lnTo>
                  <a:pt x="9144" y="3048"/>
                </a:lnTo>
                <a:lnTo>
                  <a:pt x="0" y="0"/>
                </a:lnTo>
                <a:lnTo>
                  <a:pt x="39624" y="39624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656076" y="2561081"/>
            <a:ext cx="48768" cy="42672"/>
          </a:xfrm>
          <a:custGeom>
            <a:avLst/>
            <a:gdLst/>
            <a:ahLst/>
            <a:cxnLst/>
            <a:rect l="l" t="t" r="r" b="b"/>
            <a:pathLst>
              <a:path w="48768" h="42672">
                <a:moveTo>
                  <a:pt x="48768" y="42672"/>
                </a:moveTo>
                <a:lnTo>
                  <a:pt x="9144" y="3048"/>
                </a:lnTo>
                <a:lnTo>
                  <a:pt x="0" y="0"/>
                </a:lnTo>
                <a:lnTo>
                  <a:pt x="39624" y="39624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43884" y="2558033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643884" y="2558033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3048"/>
                </a:lnTo>
                <a:lnTo>
                  <a:pt x="0" y="0"/>
                </a:lnTo>
                <a:lnTo>
                  <a:pt x="39624" y="39624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622548" y="2558033"/>
            <a:ext cx="60960" cy="42672"/>
          </a:xfrm>
          <a:custGeom>
            <a:avLst/>
            <a:gdLst/>
            <a:ahLst/>
            <a:cxnLst/>
            <a:rect l="l" t="t" r="r" b="b"/>
            <a:pathLst>
              <a:path w="60960" h="42672">
                <a:moveTo>
                  <a:pt x="60960" y="39624"/>
                </a:moveTo>
                <a:lnTo>
                  <a:pt x="21336" y="0"/>
                </a:lnTo>
                <a:lnTo>
                  <a:pt x="0" y="3048"/>
                </a:lnTo>
                <a:lnTo>
                  <a:pt x="39624" y="42672"/>
                </a:lnTo>
                <a:lnTo>
                  <a:pt x="6096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622548" y="2558033"/>
            <a:ext cx="60960" cy="42672"/>
          </a:xfrm>
          <a:custGeom>
            <a:avLst/>
            <a:gdLst/>
            <a:ahLst/>
            <a:cxnLst/>
            <a:rect l="l" t="t" r="r" b="b"/>
            <a:pathLst>
              <a:path w="60960" h="42672">
                <a:moveTo>
                  <a:pt x="60960" y="39624"/>
                </a:moveTo>
                <a:lnTo>
                  <a:pt x="21336" y="0"/>
                </a:lnTo>
                <a:lnTo>
                  <a:pt x="0" y="3048"/>
                </a:lnTo>
                <a:lnTo>
                  <a:pt x="39624" y="42672"/>
                </a:lnTo>
                <a:lnTo>
                  <a:pt x="6096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10355" y="2561081"/>
            <a:ext cx="51816" cy="45720"/>
          </a:xfrm>
          <a:custGeom>
            <a:avLst/>
            <a:gdLst/>
            <a:ahLst/>
            <a:cxnLst/>
            <a:rect l="l" t="t" r="r" b="b"/>
            <a:pathLst>
              <a:path w="51816" h="45720">
                <a:moveTo>
                  <a:pt x="51816" y="39624"/>
                </a:moveTo>
                <a:lnTo>
                  <a:pt x="12192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610355" y="2561081"/>
            <a:ext cx="51816" cy="45720"/>
          </a:xfrm>
          <a:custGeom>
            <a:avLst/>
            <a:gdLst/>
            <a:ahLst/>
            <a:cxnLst/>
            <a:rect l="l" t="t" r="r" b="b"/>
            <a:pathLst>
              <a:path w="51816" h="45720">
                <a:moveTo>
                  <a:pt x="51816" y="39624"/>
                </a:moveTo>
                <a:lnTo>
                  <a:pt x="12192" y="0"/>
                </a:lnTo>
                <a:lnTo>
                  <a:pt x="0" y="6096"/>
                </a:lnTo>
                <a:lnTo>
                  <a:pt x="39624" y="45720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598164" y="2567178"/>
            <a:ext cx="51815" cy="48768"/>
          </a:xfrm>
          <a:custGeom>
            <a:avLst/>
            <a:gdLst/>
            <a:ahLst/>
            <a:cxnLst/>
            <a:rect l="l" t="t" r="r" b="b"/>
            <a:pathLst>
              <a:path w="51815" h="48768">
                <a:moveTo>
                  <a:pt x="51815" y="39624"/>
                </a:moveTo>
                <a:lnTo>
                  <a:pt x="12191" y="0"/>
                </a:lnTo>
                <a:lnTo>
                  <a:pt x="0" y="6096"/>
                </a:lnTo>
                <a:lnTo>
                  <a:pt x="39624" y="48768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598164" y="2567178"/>
            <a:ext cx="51815" cy="48768"/>
          </a:xfrm>
          <a:custGeom>
            <a:avLst/>
            <a:gdLst/>
            <a:ahLst/>
            <a:cxnLst/>
            <a:rect l="l" t="t" r="r" b="b"/>
            <a:pathLst>
              <a:path w="51815" h="48768">
                <a:moveTo>
                  <a:pt x="51815" y="39624"/>
                </a:moveTo>
                <a:lnTo>
                  <a:pt x="12191" y="0"/>
                </a:lnTo>
                <a:lnTo>
                  <a:pt x="0" y="6096"/>
                </a:lnTo>
                <a:lnTo>
                  <a:pt x="39624" y="48768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73779" y="257327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42672"/>
                </a:moveTo>
                <a:lnTo>
                  <a:pt x="24384" y="0"/>
                </a:lnTo>
                <a:lnTo>
                  <a:pt x="0" y="24383"/>
                </a:lnTo>
                <a:lnTo>
                  <a:pt x="39624" y="64007"/>
                </a:lnTo>
                <a:lnTo>
                  <a:pt x="640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573779" y="257327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42672"/>
                </a:moveTo>
                <a:lnTo>
                  <a:pt x="24384" y="0"/>
                </a:lnTo>
                <a:lnTo>
                  <a:pt x="0" y="24383"/>
                </a:lnTo>
                <a:lnTo>
                  <a:pt x="39624" y="64007"/>
                </a:lnTo>
                <a:lnTo>
                  <a:pt x="640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552444" y="2597657"/>
            <a:ext cx="60959" cy="70103"/>
          </a:xfrm>
          <a:custGeom>
            <a:avLst/>
            <a:gdLst/>
            <a:ahLst/>
            <a:cxnLst/>
            <a:rect l="l" t="t" r="r" b="b"/>
            <a:pathLst>
              <a:path w="60959" h="70103">
                <a:moveTo>
                  <a:pt x="60959" y="39624"/>
                </a:moveTo>
                <a:lnTo>
                  <a:pt x="21335" y="0"/>
                </a:lnTo>
                <a:lnTo>
                  <a:pt x="0" y="30480"/>
                </a:lnTo>
                <a:lnTo>
                  <a:pt x="39623" y="70103"/>
                </a:lnTo>
                <a:lnTo>
                  <a:pt x="6095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552444" y="2597657"/>
            <a:ext cx="60959" cy="70103"/>
          </a:xfrm>
          <a:custGeom>
            <a:avLst/>
            <a:gdLst/>
            <a:ahLst/>
            <a:cxnLst/>
            <a:rect l="l" t="t" r="r" b="b"/>
            <a:pathLst>
              <a:path w="60959" h="70103">
                <a:moveTo>
                  <a:pt x="60959" y="39624"/>
                </a:moveTo>
                <a:lnTo>
                  <a:pt x="21335" y="0"/>
                </a:lnTo>
                <a:lnTo>
                  <a:pt x="0" y="30480"/>
                </a:lnTo>
                <a:lnTo>
                  <a:pt x="39623" y="70103"/>
                </a:lnTo>
                <a:lnTo>
                  <a:pt x="6095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534155" y="2628138"/>
            <a:ext cx="57912" cy="79247"/>
          </a:xfrm>
          <a:custGeom>
            <a:avLst/>
            <a:gdLst/>
            <a:ahLst/>
            <a:cxnLst/>
            <a:rect l="l" t="t" r="r" b="b"/>
            <a:pathLst>
              <a:path w="57912" h="79247">
                <a:moveTo>
                  <a:pt x="57912" y="39623"/>
                </a:moveTo>
                <a:lnTo>
                  <a:pt x="18288" y="0"/>
                </a:lnTo>
                <a:lnTo>
                  <a:pt x="0" y="36575"/>
                </a:lnTo>
                <a:lnTo>
                  <a:pt x="39624" y="79247"/>
                </a:lnTo>
                <a:lnTo>
                  <a:pt x="5791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534155" y="2628138"/>
            <a:ext cx="57912" cy="79247"/>
          </a:xfrm>
          <a:custGeom>
            <a:avLst/>
            <a:gdLst/>
            <a:ahLst/>
            <a:cxnLst/>
            <a:rect l="l" t="t" r="r" b="b"/>
            <a:pathLst>
              <a:path w="57912" h="79247">
                <a:moveTo>
                  <a:pt x="57912" y="39623"/>
                </a:moveTo>
                <a:lnTo>
                  <a:pt x="18288" y="0"/>
                </a:lnTo>
                <a:lnTo>
                  <a:pt x="0" y="36575"/>
                </a:lnTo>
                <a:lnTo>
                  <a:pt x="39624" y="79247"/>
                </a:lnTo>
                <a:lnTo>
                  <a:pt x="57912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518916" y="2664714"/>
            <a:ext cx="54863" cy="88391"/>
          </a:xfrm>
          <a:custGeom>
            <a:avLst/>
            <a:gdLst/>
            <a:ahLst/>
            <a:cxnLst/>
            <a:rect l="l" t="t" r="r" b="b"/>
            <a:pathLst>
              <a:path w="54863" h="88391">
                <a:moveTo>
                  <a:pt x="54863" y="42671"/>
                </a:moveTo>
                <a:lnTo>
                  <a:pt x="15239" y="0"/>
                </a:lnTo>
                <a:lnTo>
                  <a:pt x="0" y="45719"/>
                </a:lnTo>
                <a:lnTo>
                  <a:pt x="39624" y="88391"/>
                </a:lnTo>
                <a:lnTo>
                  <a:pt x="5486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518916" y="2664714"/>
            <a:ext cx="54863" cy="88391"/>
          </a:xfrm>
          <a:custGeom>
            <a:avLst/>
            <a:gdLst/>
            <a:ahLst/>
            <a:cxnLst/>
            <a:rect l="l" t="t" r="r" b="b"/>
            <a:pathLst>
              <a:path w="54863" h="88391">
                <a:moveTo>
                  <a:pt x="54863" y="42671"/>
                </a:moveTo>
                <a:lnTo>
                  <a:pt x="15239" y="0"/>
                </a:lnTo>
                <a:lnTo>
                  <a:pt x="0" y="45719"/>
                </a:lnTo>
                <a:lnTo>
                  <a:pt x="39624" y="88391"/>
                </a:lnTo>
                <a:lnTo>
                  <a:pt x="5486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506724" y="2710433"/>
            <a:ext cx="51815" cy="94488"/>
          </a:xfrm>
          <a:custGeom>
            <a:avLst/>
            <a:gdLst/>
            <a:ahLst/>
            <a:cxnLst/>
            <a:rect l="l" t="t" r="r" b="b"/>
            <a:pathLst>
              <a:path w="51815" h="94488">
                <a:moveTo>
                  <a:pt x="51815" y="42672"/>
                </a:moveTo>
                <a:lnTo>
                  <a:pt x="12191" y="0"/>
                </a:lnTo>
                <a:lnTo>
                  <a:pt x="0" y="51816"/>
                </a:lnTo>
                <a:lnTo>
                  <a:pt x="39624" y="94488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506724" y="2710433"/>
            <a:ext cx="51815" cy="94488"/>
          </a:xfrm>
          <a:custGeom>
            <a:avLst/>
            <a:gdLst/>
            <a:ahLst/>
            <a:cxnLst/>
            <a:rect l="l" t="t" r="r" b="b"/>
            <a:pathLst>
              <a:path w="51815" h="94488">
                <a:moveTo>
                  <a:pt x="51815" y="42672"/>
                </a:moveTo>
                <a:lnTo>
                  <a:pt x="12191" y="0"/>
                </a:lnTo>
                <a:lnTo>
                  <a:pt x="0" y="51816"/>
                </a:lnTo>
                <a:lnTo>
                  <a:pt x="39624" y="94488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500628" y="2762250"/>
            <a:ext cx="45720" cy="97535"/>
          </a:xfrm>
          <a:custGeom>
            <a:avLst/>
            <a:gdLst/>
            <a:ahLst/>
            <a:cxnLst/>
            <a:rect l="l" t="t" r="r" b="b"/>
            <a:pathLst>
              <a:path w="45720" h="97535">
                <a:moveTo>
                  <a:pt x="45720" y="42672"/>
                </a:moveTo>
                <a:lnTo>
                  <a:pt x="6096" y="0"/>
                </a:lnTo>
                <a:lnTo>
                  <a:pt x="0" y="57911"/>
                </a:lnTo>
                <a:lnTo>
                  <a:pt x="39624" y="97535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500628" y="2762250"/>
            <a:ext cx="45720" cy="97535"/>
          </a:xfrm>
          <a:custGeom>
            <a:avLst/>
            <a:gdLst/>
            <a:ahLst/>
            <a:cxnLst/>
            <a:rect l="l" t="t" r="r" b="b"/>
            <a:pathLst>
              <a:path w="45720" h="97535">
                <a:moveTo>
                  <a:pt x="45720" y="42672"/>
                </a:moveTo>
                <a:lnTo>
                  <a:pt x="6096" y="0"/>
                </a:lnTo>
                <a:lnTo>
                  <a:pt x="0" y="57911"/>
                </a:lnTo>
                <a:lnTo>
                  <a:pt x="39624" y="97535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497579" y="2820161"/>
            <a:ext cx="42672" cy="103632"/>
          </a:xfrm>
          <a:custGeom>
            <a:avLst/>
            <a:gdLst/>
            <a:ahLst/>
            <a:cxnLst/>
            <a:rect l="l" t="t" r="r" b="b"/>
            <a:pathLst>
              <a:path w="42672" h="103632">
                <a:moveTo>
                  <a:pt x="42672" y="39624"/>
                </a:moveTo>
                <a:lnTo>
                  <a:pt x="3048" y="0"/>
                </a:lnTo>
                <a:lnTo>
                  <a:pt x="0" y="64008"/>
                </a:lnTo>
                <a:lnTo>
                  <a:pt x="39624" y="103632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497579" y="2820161"/>
            <a:ext cx="42672" cy="103632"/>
          </a:xfrm>
          <a:custGeom>
            <a:avLst/>
            <a:gdLst/>
            <a:ahLst/>
            <a:cxnLst/>
            <a:rect l="l" t="t" r="r" b="b"/>
            <a:pathLst>
              <a:path w="42672" h="103632">
                <a:moveTo>
                  <a:pt x="42672" y="39624"/>
                </a:moveTo>
                <a:lnTo>
                  <a:pt x="3048" y="0"/>
                </a:lnTo>
                <a:lnTo>
                  <a:pt x="0" y="64008"/>
                </a:lnTo>
                <a:lnTo>
                  <a:pt x="39624" y="103632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497579" y="2884170"/>
            <a:ext cx="42672" cy="97535"/>
          </a:xfrm>
          <a:custGeom>
            <a:avLst/>
            <a:gdLst/>
            <a:ahLst/>
            <a:cxnLst/>
            <a:rect l="l" t="t" r="r" b="b"/>
            <a:pathLst>
              <a:path w="42672" h="97535">
                <a:moveTo>
                  <a:pt x="39624" y="39624"/>
                </a:moveTo>
                <a:lnTo>
                  <a:pt x="0" y="0"/>
                </a:lnTo>
                <a:lnTo>
                  <a:pt x="3048" y="57911"/>
                </a:lnTo>
                <a:lnTo>
                  <a:pt x="42672" y="9753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497579" y="2884170"/>
            <a:ext cx="42672" cy="97535"/>
          </a:xfrm>
          <a:custGeom>
            <a:avLst/>
            <a:gdLst/>
            <a:ahLst/>
            <a:cxnLst/>
            <a:rect l="l" t="t" r="r" b="b"/>
            <a:pathLst>
              <a:path w="42672" h="97535">
                <a:moveTo>
                  <a:pt x="39624" y="39624"/>
                </a:moveTo>
                <a:lnTo>
                  <a:pt x="0" y="0"/>
                </a:lnTo>
                <a:lnTo>
                  <a:pt x="3048" y="57911"/>
                </a:lnTo>
                <a:lnTo>
                  <a:pt x="42672" y="97535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500628" y="2942081"/>
            <a:ext cx="45720" cy="91440"/>
          </a:xfrm>
          <a:custGeom>
            <a:avLst/>
            <a:gdLst/>
            <a:ahLst/>
            <a:cxnLst/>
            <a:rect l="l" t="t" r="r" b="b"/>
            <a:pathLst>
              <a:path w="45720" h="91440">
                <a:moveTo>
                  <a:pt x="39624" y="39624"/>
                </a:moveTo>
                <a:lnTo>
                  <a:pt x="0" y="0"/>
                </a:lnTo>
                <a:lnTo>
                  <a:pt x="6096" y="51816"/>
                </a:lnTo>
                <a:lnTo>
                  <a:pt x="45720" y="91440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500628" y="2942081"/>
            <a:ext cx="45720" cy="91440"/>
          </a:xfrm>
          <a:custGeom>
            <a:avLst/>
            <a:gdLst/>
            <a:ahLst/>
            <a:cxnLst/>
            <a:rect l="l" t="t" r="r" b="b"/>
            <a:pathLst>
              <a:path w="45720" h="91440">
                <a:moveTo>
                  <a:pt x="39624" y="39624"/>
                </a:moveTo>
                <a:lnTo>
                  <a:pt x="0" y="0"/>
                </a:lnTo>
                <a:lnTo>
                  <a:pt x="6096" y="51816"/>
                </a:lnTo>
                <a:lnTo>
                  <a:pt x="45720" y="91440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506724" y="2993898"/>
            <a:ext cx="51815" cy="85344"/>
          </a:xfrm>
          <a:custGeom>
            <a:avLst/>
            <a:gdLst/>
            <a:ahLst/>
            <a:cxnLst/>
            <a:rect l="l" t="t" r="r" b="b"/>
            <a:pathLst>
              <a:path w="51815" h="85344">
                <a:moveTo>
                  <a:pt x="39624" y="39624"/>
                </a:moveTo>
                <a:lnTo>
                  <a:pt x="0" y="0"/>
                </a:lnTo>
                <a:lnTo>
                  <a:pt x="9143" y="45720"/>
                </a:lnTo>
                <a:lnTo>
                  <a:pt x="51815" y="8534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506724" y="2993898"/>
            <a:ext cx="51815" cy="85344"/>
          </a:xfrm>
          <a:custGeom>
            <a:avLst/>
            <a:gdLst/>
            <a:ahLst/>
            <a:cxnLst/>
            <a:rect l="l" t="t" r="r" b="b"/>
            <a:pathLst>
              <a:path w="51815" h="85344">
                <a:moveTo>
                  <a:pt x="39624" y="39624"/>
                </a:moveTo>
                <a:lnTo>
                  <a:pt x="0" y="0"/>
                </a:lnTo>
                <a:lnTo>
                  <a:pt x="9143" y="45720"/>
                </a:lnTo>
                <a:lnTo>
                  <a:pt x="51815" y="85344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515867" y="3039618"/>
            <a:ext cx="57912" cy="79248"/>
          </a:xfrm>
          <a:custGeom>
            <a:avLst/>
            <a:gdLst/>
            <a:ahLst/>
            <a:cxnLst/>
            <a:rect l="l" t="t" r="r" b="b"/>
            <a:pathLst>
              <a:path w="57912" h="79248">
                <a:moveTo>
                  <a:pt x="42672" y="39624"/>
                </a:moveTo>
                <a:lnTo>
                  <a:pt x="0" y="0"/>
                </a:lnTo>
                <a:lnTo>
                  <a:pt x="15240" y="39624"/>
                </a:lnTo>
                <a:lnTo>
                  <a:pt x="57912" y="79248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515867" y="3039618"/>
            <a:ext cx="57912" cy="79248"/>
          </a:xfrm>
          <a:custGeom>
            <a:avLst/>
            <a:gdLst/>
            <a:ahLst/>
            <a:cxnLst/>
            <a:rect l="l" t="t" r="r" b="b"/>
            <a:pathLst>
              <a:path w="57912" h="79248">
                <a:moveTo>
                  <a:pt x="42672" y="39624"/>
                </a:moveTo>
                <a:lnTo>
                  <a:pt x="0" y="0"/>
                </a:lnTo>
                <a:lnTo>
                  <a:pt x="15240" y="39624"/>
                </a:lnTo>
                <a:lnTo>
                  <a:pt x="57912" y="79248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531108" y="3079242"/>
            <a:ext cx="60959" cy="70103"/>
          </a:xfrm>
          <a:custGeom>
            <a:avLst/>
            <a:gdLst/>
            <a:ahLst/>
            <a:cxnLst/>
            <a:rect l="l" t="t" r="r" b="b"/>
            <a:pathLst>
              <a:path w="60959" h="70103">
                <a:moveTo>
                  <a:pt x="42671" y="39624"/>
                </a:moveTo>
                <a:lnTo>
                  <a:pt x="0" y="0"/>
                </a:lnTo>
                <a:lnTo>
                  <a:pt x="18287" y="30479"/>
                </a:lnTo>
                <a:lnTo>
                  <a:pt x="60959" y="70103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531108" y="3079242"/>
            <a:ext cx="60959" cy="70103"/>
          </a:xfrm>
          <a:custGeom>
            <a:avLst/>
            <a:gdLst/>
            <a:ahLst/>
            <a:cxnLst/>
            <a:rect l="l" t="t" r="r" b="b"/>
            <a:pathLst>
              <a:path w="60959" h="70103">
                <a:moveTo>
                  <a:pt x="42671" y="39624"/>
                </a:moveTo>
                <a:lnTo>
                  <a:pt x="0" y="0"/>
                </a:lnTo>
                <a:lnTo>
                  <a:pt x="18287" y="30479"/>
                </a:lnTo>
                <a:lnTo>
                  <a:pt x="60959" y="70103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549396" y="3109722"/>
            <a:ext cx="60959" cy="64007"/>
          </a:xfrm>
          <a:custGeom>
            <a:avLst/>
            <a:gdLst/>
            <a:ahLst/>
            <a:cxnLst/>
            <a:rect l="l" t="t" r="r" b="b"/>
            <a:pathLst>
              <a:path w="60959" h="64007">
                <a:moveTo>
                  <a:pt x="42671" y="39624"/>
                </a:moveTo>
                <a:lnTo>
                  <a:pt x="0" y="0"/>
                </a:lnTo>
                <a:lnTo>
                  <a:pt x="21336" y="24383"/>
                </a:lnTo>
                <a:lnTo>
                  <a:pt x="60959" y="64007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549396" y="3109722"/>
            <a:ext cx="60959" cy="64007"/>
          </a:xfrm>
          <a:custGeom>
            <a:avLst/>
            <a:gdLst/>
            <a:ahLst/>
            <a:cxnLst/>
            <a:rect l="l" t="t" r="r" b="b"/>
            <a:pathLst>
              <a:path w="60959" h="64007">
                <a:moveTo>
                  <a:pt x="42671" y="39624"/>
                </a:moveTo>
                <a:lnTo>
                  <a:pt x="0" y="0"/>
                </a:lnTo>
                <a:lnTo>
                  <a:pt x="21336" y="24383"/>
                </a:lnTo>
                <a:lnTo>
                  <a:pt x="60959" y="64007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535679" y="2596133"/>
            <a:ext cx="231648" cy="594359"/>
          </a:xfrm>
          <a:custGeom>
            <a:avLst/>
            <a:gdLst/>
            <a:ahLst/>
            <a:cxnLst/>
            <a:rect l="l" t="t" r="r" b="b"/>
            <a:pathLst>
              <a:path w="231648" h="594359">
                <a:moveTo>
                  <a:pt x="146304" y="0"/>
                </a:moveTo>
                <a:lnTo>
                  <a:pt x="124968" y="3048"/>
                </a:lnTo>
                <a:lnTo>
                  <a:pt x="118872" y="6096"/>
                </a:lnTo>
                <a:lnTo>
                  <a:pt x="112775" y="9144"/>
                </a:lnTo>
                <a:lnTo>
                  <a:pt x="100584" y="18288"/>
                </a:lnTo>
                <a:lnTo>
                  <a:pt x="97100" y="21336"/>
                </a:lnTo>
                <a:lnTo>
                  <a:pt x="76200" y="39624"/>
                </a:lnTo>
                <a:lnTo>
                  <a:pt x="74066" y="42672"/>
                </a:lnTo>
                <a:lnTo>
                  <a:pt x="67665" y="51816"/>
                </a:lnTo>
                <a:lnTo>
                  <a:pt x="204493" y="51816"/>
                </a:lnTo>
                <a:lnTo>
                  <a:pt x="201168" y="42672"/>
                </a:lnTo>
                <a:lnTo>
                  <a:pt x="198990" y="39624"/>
                </a:lnTo>
                <a:lnTo>
                  <a:pt x="185928" y="21336"/>
                </a:lnTo>
                <a:lnTo>
                  <a:pt x="182270" y="18288"/>
                </a:lnTo>
                <a:lnTo>
                  <a:pt x="171297" y="9144"/>
                </a:lnTo>
                <a:lnTo>
                  <a:pt x="167640" y="6096"/>
                </a:lnTo>
                <a:lnTo>
                  <a:pt x="158496" y="3048"/>
                </a:lnTo>
                <a:lnTo>
                  <a:pt x="146304" y="0"/>
                </a:lnTo>
                <a:close/>
              </a:path>
              <a:path w="231648" h="594359">
                <a:moveTo>
                  <a:pt x="67665" y="51816"/>
                </a:moveTo>
                <a:lnTo>
                  <a:pt x="63398" y="57912"/>
                </a:lnTo>
                <a:lnTo>
                  <a:pt x="54864" y="70104"/>
                </a:lnTo>
                <a:lnTo>
                  <a:pt x="49236" y="82296"/>
                </a:lnTo>
                <a:lnTo>
                  <a:pt x="39389" y="103632"/>
                </a:lnTo>
                <a:lnTo>
                  <a:pt x="36575" y="109727"/>
                </a:lnTo>
                <a:lnTo>
                  <a:pt x="31495" y="124968"/>
                </a:lnTo>
                <a:lnTo>
                  <a:pt x="22351" y="152400"/>
                </a:lnTo>
                <a:lnTo>
                  <a:pt x="21336" y="155448"/>
                </a:lnTo>
                <a:lnTo>
                  <a:pt x="14881" y="182880"/>
                </a:lnTo>
                <a:lnTo>
                  <a:pt x="9144" y="207264"/>
                </a:lnTo>
                <a:lnTo>
                  <a:pt x="8466" y="213360"/>
                </a:lnTo>
                <a:lnTo>
                  <a:pt x="42672" y="213360"/>
                </a:lnTo>
                <a:lnTo>
                  <a:pt x="43281" y="207264"/>
                </a:lnTo>
                <a:lnTo>
                  <a:pt x="45720" y="182880"/>
                </a:lnTo>
                <a:lnTo>
                  <a:pt x="48463" y="155448"/>
                </a:lnTo>
                <a:lnTo>
                  <a:pt x="48768" y="152400"/>
                </a:lnTo>
                <a:lnTo>
                  <a:pt x="57912" y="124968"/>
                </a:lnTo>
                <a:lnTo>
                  <a:pt x="62266" y="109727"/>
                </a:lnTo>
                <a:lnTo>
                  <a:pt x="64008" y="103632"/>
                </a:lnTo>
                <a:lnTo>
                  <a:pt x="76200" y="82296"/>
                </a:lnTo>
                <a:lnTo>
                  <a:pt x="85344" y="70104"/>
                </a:lnTo>
                <a:lnTo>
                  <a:pt x="97536" y="57912"/>
                </a:lnTo>
                <a:lnTo>
                  <a:pt x="109728" y="51816"/>
                </a:lnTo>
              </a:path>
              <a:path w="231648" h="594359">
                <a:moveTo>
                  <a:pt x="124968" y="51816"/>
                </a:moveTo>
                <a:lnTo>
                  <a:pt x="134112" y="54864"/>
                </a:lnTo>
                <a:lnTo>
                  <a:pt x="140208" y="64008"/>
                </a:lnTo>
                <a:lnTo>
                  <a:pt x="146304" y="70104"/>
                </a:lnTo>
                <a:lnTo>
                  <a:pt x="149351" y="76200"/>
                </a:lnTo>
                <a:lnTo>
                  <a:pt x="152400" y="82296"/>
                </a:lnTo>
                <a:lnTo>
                  <a:pt x="161544" y="109727"/>
                </a:lnTo>
                <a:lnTo>
                  <a:pt x="161848" y="112775"/>
                </a:lnTo>
                <a:lnTo>
                  <a:pt x="164592" y="140208"/>
                </a:lnTo>
                <a:lnTo>
                  <a:pt x="165811" y="158496"/>
                </a:lnTo>
                <a:lnTo>
                  <a:pt x="167640" y="185927"/>
                </a:lnTo>
                <a:lnTo>
                  <a:pt x="56557" y="210312"/>
                </a:lnTo>
                <a:lnTo>
                  <a:pt x="42672" y="213360"/>
                </a:lnTo>
                <a:lnTo>
                  <a:pt x="215899" y="213360"/>
                </a:lnTo>
                <a:lnTo>
                  <a:pt x="231648" y="210312"/>
                </a:lnTo>
                <a:lnTo>
                  <a:pt x="230213" y="185927"/>
                </a:lnTo>
                <a:lnTo>
                  <a:pt x="228600" y="158496"/>
                </a:lnTo>
                <a:lnTo>
                  <a:pt x="226161" y="140208"/>
                </a:lnTo>
                <a:lnTo>
                  <a:pt x="222504" y="112775"/>
                </a:lnTo>
                <a:lnTo>
                  <a:pt x="221742" y="109727"/>
                </a:lnTo>
                <a:lnTo>
                  <a:pt x="214884" y="82296"/>
                </a:lnTo>
                <a:lnTo>
                  <a:pt x="213360" y="76200"/>
                </a:lnTo>
                <a:lnTo>
                  <a:pt x="211143" y="70104"/>
                </a:lnTo>
                <a:lnTo>
                  <a:pt x="208926" y="64008"/>
                </a:lnTo>
                <a:lnTo>
                  <a:pt x="205601" y="54864"/>
                </a:lnTo>
                <a:lnTo>
                  <a:pt x="204493" y="51816"/>
                </a:lnTo>
              </a:path>
              <a:path w="231648" h="594359">
                <a:moveTo>
                  <a:pt x="8466" y="213360"/>
                </a:moveTo>
                <a:lnTo>
                  <a:pt x="4741" y="246888"/>
                </a:lnTo>
                <a:lnTo>
                  <a:pt x="3048" y="262127"/>
                </a:lnTo>
                <a:lnTo>
                  <a:pt x="1015" y="304800"/>
                </a:lnTo>
                <a:lnTo>
                  <a:pt x="0" y="326136"/>
                </a:lnTo>
                <a:lnTo>
                  <a:pt x="1443" y="353568"/>
                </a:lnTo>
                <a:lnTo>
                  <a:pt x="3048" y="384048"/>
                </a:lnTo>
                <a:lnTo>
                  <a:pt x="4482" y="396240"/>
                </a:lnTo>
                <a:lnTo>
                  <a:pt x="8426" y="429768"/>
                </a:lnTo>
                <a:lnTo>
                  <a:pt x="9144" y="435864"/>
                </a:lnTo>
                <a:lnTo>
                  <a:pt x="15646" y="460248"/>
                </a:lnTo>
                <a:lnTo>
                  <a:pt x="20523" y="478536"/>
                </a:lnTo>
                <a:lnTo>
                  <a:pt x="21336" y="481584"/>
                </a:lnTo>
                <a:lnTo>
                  <a:pt x="24852" y="490727"/>
                </a:lnTo>
                <a:lnTo>
                  <a:pt x="26025" y="493775"/>
                </a:lnTo>
                <a:lnTo>
                  <a:pt x="131064" y="493775"/>
                </a:lnTo>
                <a:lnTo>
                  <a:pt x="121920" y="490727"/>
                </a:lnTo>
                <a:lnTo>
                  <a:pt x="108204" y="481584"/>
                </a:lnTo>
                <a:lnTo>
                  <a:pt x="103632" y="478536"/>
                </a:lnTo>
                <a:lnTo>
                  <a:pt x="88392" y="460248"/>
                </a:lnTo>
                <a:lnTo>
                  <a:pt x="76200" y="435864"/>
                </a:lnTo>
                <a:lnTo>
                  <a:pt x="73152" y="429768"/>
                </a:lnTo>
                <a:lnTo>
                  <a:pt x="57912" y="396240"/>
                </a:lnTo>
                <a:lnTo>
                  <a:pt x="55299" y="384048"/>
                </a:lnTo>
                <a:lnTo>
                  <a:pt x="48768" y="353568"/>
                </a:lnTo>
                <a:lnTo>
                  <a:pt x="47053" y="326136"/>
                </a:lnTo>
                <a:lnTo>
                  <a:pt x="45720" y="304800"/>
                </a:lnTo>
                <a:lnTo>
                  <a:pt x="43474" y="262127"/>
                </a:lnTo>
                <a:lnTo>
                  <a:pt x="42672" y="246888"/>
                </a:lnTo>
                <a:lnTo>
                  <a:pt x="215899" y="213360"/>
                </a:lnTo>
              </a:path>
              <a:path w="231648" h="594359">
                <a:moveTo>
                  <a:pt x="222504" y="350520"/>
                </a:moveTo>
                <a:lnTo>
                  <a:pt x="219733" y="362712"/>
                </a:lnTo>
                <a:lnTo>
                  <a:pt x="210034" y="405384"/>
                </a:lnTo>
                <a:lnTo>
                  <a:pt x="207264" y="417575"/>
                </a:lnTo>
                <a:lnTo>
                  <a:pt x="198120" y="441960"/>
                </a:lnTo>
                <a:lnTo>
                  <a:pt x="195072" y="448056"/>
                </a:lnTo>
                <a:lnTo>
                  <a:pt x="188975" y="460248"/>
                </a:lnTo>
                <a:lnTo>
                  <a:pt x="176784" y="475488"/>
                </a:lnTo>
                <a:lnTo>
                  <a:pt x="167640" y="484632"/>
                </a:lnTo>
                <a:lnTo>
                  <a:pt x="163575" y="487680"/>
                </a:lnTo>
                <a:lnTo>
                  <a:pt x="155448" y="493775"/>
                </a:lnTo>
                <a:lnTo>
                  <a:pt x="205232" y="493775"/>
                </a:lnTo>
                <a:lnTo>
                  <a:pt x="207264" y="487680"/>
                </a:lnTo>
                <a:lnTo>
                  <a:pt x="208201" y="484632"/>
                </a:lnTo>
                <a:lnTo>
                  <a:pt x="211015" y="475488"/>
                </a:lnTo>
                <a:lnTo>
                  <a:pt x="215704" y="460248"/>
                </a:lnTo>
                <a:lnTo>
                  <a:pt x="219456" y="448056"/>
                </a:lnTo>
                <a:lnTo>
                  <a:pt x="220326" y="441960"/>
                </a:lnTo>
                <a:lnTo>
                  <a:pt x="223810" y="417575"/>
                </a:lnTo>
                <a:lnTo>
                  <a:pt x="225552" y="405384"/>
                </a:lnTo>
                <a:lnTo>
                  <a:pt x="231648" y="362712"/>
                </a:lnTo>
              </a:path>
              <a:path w="231648" h="594359">
                <a:moveTo>
                  <a:pt x="26025" y="493775"/>
                </a:moveTo>
                <a:lnTo>
                  <a:pt x="36575" y="521208"/>
                </a:lnTo>
                <a:lnTo>
                  <a:pt x="54864" y="551688"/>
                </a:lnTo>
                <a:lnTo>
                  <a:pt x="73152" y="576072"/>
                </a:lnTo>
                <a:lnTo>
                  <a:pt x="85344" y="585216"/>
                </a:lnTo>
                <a:lnTo>
                  <a:pt x="94487" y="591312"/>
                </a:lnTo>
                <a:lnTo>
                  <a:pt x="106679" y="594359"/>
                </a:lnTo>
                <a:lnTo>
                  <a:pt x="131064" y="594359"/>
                </a:lnTo>
                <a:lnTo>
                  <a:pt x="140208" y="591312"/>
                </a:lnTo>
                <a:lnTo>
                  <a:pt x="149352" y="585216"/>
                </a:lnTo>
                <a:lnTo>
                  <a:pt x="161544" y="576072"/>
                </a:lnTo>
                <a:lnTo>
                  <a:pt x="179832" y="554736"/>
                </a:lnTo>
                <a:lnTo>
                  <a:pt x="181356" y="551688"/>
                </a:lnTo>
                <a:lnTo>
                  <a:pt x="195072" y="524256"/>
                </a:lnTo>
                <a:lnTo>
                  <a:pt x="196087" y="521208"/>
                </a:lnTo>
                <a:lnTo>
                  <a:pt x="205232" y="493775"/>
                </a:lnTo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579876" y="2807970"/>
            <a:ext cx="188975" cy="36576"/>
          </a:xfrm>
          <a:custGeom>
            <a:avLst/>
            <a:gdLst/>
            <a:ahLst/>
            <a:cxnLst/>
            <a:rect l="l" t="t" r="r" b="b"/>
            <a:pathLst>
              <a:path w="188975" h="36575">
                <a:moveTo>
                  <a:pt x="0" y="36576"/>
                </a:moveTo>
                <a:lnTo>
                  <a:pt x="188975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765804" y="2756154"/>
            <a:ext cx="3048" cy="51815"/>
          </a:xfrm>
          <a:custGeom>
            <a:avLst/>
            <a:gdLst/>
            <a:ahLst/>
            <a:cxnLst/>
            <a:rect l="l" t="t" r="r" b="b"/>
            <a:pathLst>
              <a:path w="3048" h="51815">
                <a:moveTo>
                  <a:pt x="3048" y="51816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759707" y="2710434"/>
            <a:ext cx="6095" cy="45719"/>
          </a:xfrm>
          <a:custGeom>
            <a:avLst/>
            <a:gdLst/>
            <a:ahLst/>
            <a:cxnLst/>
            <a:rect l="l" t="t" r="r" b="b"/>
            <a:pathLst>
              <a:path w="6096" h="45719">
                <a:moveTo>
                  <a:pt x="6096" y="45719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750564" y="2673858"/>
            <a:ext cx="9143" cy="36575"/>
          </a:xfrm>
          <a:custGeom>
            <a:avLst/>
            <a:gdLst/>
            <a:ahLst/>
            <a:cxnLst/>
            <a:rect l="l" t="t" r="r" b="b"/>
            <a:pathLst>
              <a:path w="9143" h="36575">
                <a:moveTo>
                  <a:pt x="9143" y="36575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738372" y="2640330"/>
            <a:ext cx="12192" cy="33528"/>
          </a:xfrm>
          <a:custGeom>
            <a:avLst/>
            <a:gdLst/>
            <a:ahLst/>
            <a:cxnLst/>
            <a:rect l="l" t="t" r="r" b="b"/>
            <a:pathLst>
              <a:path w="12192" h="33527">
                <a:moveTo>
                  <a:pt x="12191" y="3352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723131" y="2618994"/>
            <a:ext cx="15239" cy="21336"/>
          </a:xfrm>
          <a:custGeom>
            <a:avLst/>
            <a:gdLst/>
            <a:ahLst/>
            <a:cxnLst/>
            <a:rect l="l" t="t" r="r" b="b"/>
            <a:pathLst>
              <a:path w="15239" h="21336">
                <a:moveTo>
                  <a:pt x="15240" y="21336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704844" y="2603754"/>
            <a:ext cx="18287" cy="15240"/>
          </a:xfrm>
          <a:custGeom>
            <a:avLst/>
            <a:gdLst/>
            <a:ahLst/>
            <a:cxnLst/>
            <a:rect l="l" t="t" r="r" b="b"/>
            <a:pathLst>
              <a:path w="18287" h="15239">
                <a:moveTo>
                  <a:pt x="18287" y="1524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695700" y="2600705"/>
            <a:ext cx="9143" cy="3047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9143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683507" y="2597658"/>
            <a:ext cx="12192" cy="3047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12192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662172" y="2597658"/>
            <a:ext cx="21336" cy="3047"/>
          </a:xfrm>
          <a:custGeom>
            <a:avLst/>
            <a:gdLst/>
            <a:ahLst/>
            <a:cxnLst/>
            <a:rect l="l" t="t" r="r" b="b"/>
            <a:pathLst>
              <a:path w="21336" h="3048">
                <a:moveTo>
                  <a:pt x="21335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49979" y="2600705"/>
            <a:ext cx="12191" cy="6096"/>
          </a:xfrm>
          <a:custGeom>
            <a:avLst/>
            <a:gdLst/>
            <a:ahLst/>
            <a:cxnLst/>
            <a:rect l="l" t="t" r="r" b="b"/>
            <a:pathLst>
              <a:path w="12191" h="6096">
                <a:moveTo>
                  <a:pt x="12192" y="0"/>
                </a:moveTo>
                <a:lnTo>
                  <a:pt x="0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637788" y="2606802"/>
            <a:ext cx="12192" cy="9143"/>
          </a:xfrm>
          <a:custGeom>
            <a:avLst/>
            <a:gdLst/>
            <a:ahLst/>
            <a:cxnLst/>
            <a:rect l="l" t="t" r="r" b="b"/>
            <a:pathLst>
              <a:path w="12191" h="9143">
                <a:moveTo>
                  <a:pt x="12192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613404" y="2615946"/>
            <a:ext cx="24384" cy="21335"/>
          </a:xfrm>
          <a:custGeom>
            <a:avLst/>
            <a:gdLst/>
            <a:ahLst/>
            <a:cxnLst/>
            <a:rect l="l" t="t" r="r" b="b"/>
            <a:pathLst>
              <a:path w="24384" h="21336">
                <a:moveTo>
                  <a:pt x="24384" y="0"/>
                </a:moveTo>
                <a:lnTo>
                  <a:pt x="0" y="2133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592068" y="2637282"/>
            <a:ext cx="21335" cy="30480"/>
          </a:xfrm>
          <a:custGeom>
            <a:avLst/>
            <a:gdLst/>
            <a:ahLst/>
            <a:cxnLst/>
            <a:rect l="l" t="t" r="r" b="b"/>
            <a:pathLst>
              <a:path w="21335" h="30480">
                <a:moveTo>
                  <a:pt x="21335" y="0"/>
                </a:moveTo>
                <a:lnTo>
                  <a:pt x="0" y="304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573779" y="2667762"/>
            <a:ext cx="18287" cy="39623"/>
          </a:xfrm>
          <a:custGeom>
            <a:avLst/>
            <a:gdLst/>
            <a:ahLst/>
            <a:cxnLst/>
            <a:rect l="l" t="t" r="r" b="b"/>
            <a:pathLst>
              <a:path w="18287" h="39624">
                <a:moveTo>
                  <a:pt x="18288" y="0"/>
                </a:moveTo>
                <a:lnTo>
                  <a:pt x="0" y="3962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558540" y="2707386"/>
            <a:ext cx="15240" cy="45720"/>
          </a:xfrm>
          <a:custGeom>
            <a:avLst/>
            <a:gdLst/>
            <a:ahLst/>
            <a:cxnLst/>
            <a:rect l="l" t="t" r="r" b="b"/>
            <a:pathLst>
              <a:path w="15239" h="45720">
                <a:moveTo>
                  <a:pt x="15240" y="0"/>
                </a:moveTo>
                <a:lnTo>
                  <a:pt x="0" y="4571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546348" y="2753105"/>
            <a:ext cx="12192" cy="51815"/>
          </a:xfrm>
          <a:custGeom>
            <a:avLst/>
            <a:gdLst/>
            <a:ahLst/>
            <a:cxnLst/>
            <a:rect l="l" t="t" r="r" b="b"/>
            <a:pathLst>
              <a:path w="12192" h="51815">
                <a:moveTo>
                  <a:pt x="12191" y="0"/>
                </a:moveTo>
                <a:lnTo>
                  <a:pt x="0" y="5181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540252" y="2804922"/>
            <a:ext cx="6095" cy="54863"/>
          </a:xfrm>
          <a:custGeom>
            <a:avLst/>
            <a:gdLst/>
            <a:ahLst/>
            <a:cxnLst/>
            <a:rect l="l" t="t" r="r" b="b"/>
            <a:pathLst>
              <a:path w="6096" h="54863">
                <a:moveTo>
                  <a:pt x="6095" y="0"/>
                </a:moveTo>
                <a:lnTo>
                  <a:pt x="0" y="5486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537204" y="2859786"/>
            <a:ext cx="3048" cy="64008"/>
          </a:xfrm>
          <a:custGeom>
            <a:avLst/>
            <a:gdLst/>
            <a:ahLst/>
            <a:cxnLst/>
            <a:rect l="l" t="t" r="r" b="b"/>
            <a:pathLst>
              <a:path w="3048" h="64008">
                <a:moveTo>
                  <a:pt x="3048" y="0"/>
                </a:moveTo>
                <a:lnTo>
                  <a:pt x="0" y="6400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537204" y="2923794"/>
            <a:ext cx="3048" cy="57912"/>
          </a:xfrm>
          <a:custGeom>
            <a:avLst/>
            <a:gdLst/>
            <a:ahLst/>
            <a:cxnLst/>
            <a:rect l="l" t="t" r="r" b="b"/>
            <a:pathLst>
              <a:path w="3048" h="57912">
                <a:moveTo>
                  <a:pt x="0" y="0"/>
                </a:moveTo>
                <a:lnTo>
                  <a:pt x="3048" y="5791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540252" y="2981705"/>
            <a:ext cx="6095" cy="51815"/>
          </a:xfrm>
          <a:custGeom>
            <a:avLst/>
            <a:gdLst/>
            <a:ahLst/>
            <a:cxnLst/>
            <a:rect l="l" t="t" r="r" b="b"/>
            <a:pathLst>
              <a:path w="6096" h="51815">
                <a:moveTo>
                  <a:pt x="0" y="0"/>
                </a:moveTo>
                <a:lnTo>
                  <a:pt x="6095" y="5181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546348" y="3033522"/>
            <a:ext cx="12192" cy="45720"/>
          </a:xfrm>
          <a:custGeom>
            <a:avLst/>
            <a:gdLst/>
            <a:ahLst/>
            <a:cxnLst/>
            <a:rect l="l" t="t" r="r" b="b"/>
            <a:pathLst>
              <a:path w="12192" h="45720">
                <a:moveTo>
                  <a:pt x="0" y="0"/>
                </a:moveTo>
                <a:lnTo>
                  <a:pt x="12191" y="4572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558540" y="3079242"/>
            <a:ext cx="15240" cy="39623"/>
          </a:xfrm>
          <a:custGeom>
            <a:avLst/>
            <a:gdLst/>
            <a:ahLst/>
            <a:cxnLst/>
            <a:rect l="l" t="t" r="r" b="b"/>
            <a:pathLst>
              <a:path w="15239" h="39623">
                <a:moveTo>
                  <a:pt x="0" y="0"/>
                </a:moveTo>
                <a:lnTo>
                  <a:pt x="15240" y="3962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573779" y="3118866"/>
            <a:ext cx="18287" cy="30480"/>
          </a:xfrm>
          <a:custGeom>
            <a:avLst/>
            <a:gdLst/>
            <a:ahLst/>
            <a:cxnLst/>
            <a:rect l="l" t="t" r="r" b="b"/>
            <a:pathLst>
              <a:path w="18287" h="30480">
                <a:moveTo>
                  <a:pt x="0" y="0"/>
                </a:moveTo>
                <a:lnTo>
                  <a:pt x="18288" y="304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592068" y="3149346"/>
            <a:ext cx="18287" cy="24384"/>
          </a:xfrm>
          <a:custGeom>
            <a:avLst/>
            <a:gdLst/>
            <a:ahLst/>
            <a:cxnLst/>
            <a:rect l="l" t="t" r="r" b="b"/>
            <a:pathLst>
              <a:path w="18287" h="24384">
                <a:moveTo>
                  <a:pt x="0" y="0"/>
                </a:moveTo>
                <a:lnTo>
                  <a:pt x="18287" y="24384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610355" y="3173730"/>
            <a:ext cx="12191" cy="9143"/>
          </a:xfrm>
          <a:custGeom>
            <a:avLst/>
            <a:gdLst/>
            <a:ahLst/>
            <a:cxnLst/>
            <a:rect l="l" t="t" r="r" b="b"/>
            <a:pathLst>
              <a:path w="12191" h="9143">
                <a:moveTo>
                  <a:pt x="0" y="0"/>
                </a:moveTo>
                <a:lnTo>
                  <a:pt x="12192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622548" y="3182874"/>
            <a:ext cx="9144" cy="6095"/>
          </a:xfrm>
          <a:custGeom>
            <a:avLst/>
            <a:gdLst/>
            <a:ahLst/>
            <a:cxnLst/>
            <a:rect l="l" t="t" r="r" b="b"/>
            <a:pathLst>
              <a:path w="9144" h="6095">
                <a:moveTo>
                  <a:pt x="0" y="0"/>
                </a:moveTo>
                <a:lnTo>
                  <a:pt x="9143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31692" y="3188970"/>
            <a:ext cx="12191" cy="3048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0" y="0"/>
                </a:moveTo>
                <a:lnTo>
                  <a:pt x="12191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643883" y="3192018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656076" y="3192018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668268" y="3188970"/>
            <a:ext cx="9143" cy="3048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0" y="3048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677412" y="3182874"/>
            <a:ext cx="9143" cy="6095"/>
          </a:xfrm>
          <a:custGeom>
            <a:avLst/>
            <a:gdLst/>
            <a:ahLst/>
            <a:cxnLst/>
            <a:rect l="l" t="t" r="r" b="b"/>
            <a:pathLst>
              <a:path w="9143" h="6095">
                <a:moveTo>
                  <a:pt x="0" y="6096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686555" y="3173730"/>
            <a:ext cx="12191" cy="9143"/>
          </a:xfrm>
          <a:custGeom>
            <a:avLst/>
            <a:gdLst/>
            <a:ahLst/>
            <a:cxnLst/>
            <a:rect l="l" t="t" r="r" b="b"/>
            <a:pathLst>
              <a:path w="12191" h="9143">
                <a:moveTo>
                  <a:pt x="0" y="9143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698748" y="3152394"/>
            <a:ext cx="18288" cy="21336"/>
          </a:xfrm>
          <a:custGeom>
            <a:avLst/>
            <a:gdLst/>
            <a:ahLst/>
            <a:cxnLst/>
            <a:rect l="l" t="t" r="r" b="b"/>
            <a:pathLst>
              <a:path w="18288" h="21336">
                <a:moveTo>
                  <a:pt x="0" y="21336"/>
                </a:moveTo>
                <a:lnTo>
                  <a:pt x="18287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717036" y="3121914"/>
            <a:ext cx="15239" cy="30480"/>
          </a:xfrm>
          <a:custGeom>
            <a:avLst/>
            <a:gdLst/>
            <a:ahLst/>
            <a:cxnLst/>
            <a:rect l="l" t="t" r="r" b="b"/>
            <a:pathLst>
              <a:path w="15239" h="30480">
                <a:moveTo>
                  <a:pt x="0" y="30479"/>
                </a:moveTo>
                <a:lnTo>
                  <a:pt x="15239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732276" y="3085338"/>
            <a:ext cx="12192" cy="36575"/>
          </a:xfrm>
          <a:custGeom>
            <a:avLst/>
            <a:gdLst/>
            <a:ahLst/>
            <a:cxnLst/>
            <a:rect l="l" t="t" r="r" b="b"/>
            <a:pathLst>
              <a:path w="12192" h="36575">
                <a:moveTo>
                  <a:pt x="0" y="36575"/>
                </a:moveTo>
                <a:lnTo>
                  <a:pt x="12192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744468" y="3045714"/>
            <a:ext cx="12191" cy="39624"/>
          </a:xfrm>
          <a:custGeom>
            <a:avLst/>
            <a:gdLst/>
            <a:ahLst/>
            <a:cxnLst/>
            <a:rect l="l" t="t" r="r" b="b"/>
            <a:pathLst>
              <a:path w="12191" h="39624">
                <a:moveTo>
                  <a:pt x="0" y="39623"/>
                </a:moveTo>
                <a:lnTo>
                  <a:pt x="12191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756659" y="3003042"/>
            <a:ext cx="6096" cy="42671"/>
          </a:xfrm>
          <a:custGeom>
            <a:avLst/>
            <a:gdLst/>
            <a:ahLst/>
            <a:cxnLst/>
            <a:rect l="l" t="t" r="r" b="b"/>
            <a:pathLst>
              <a:path w="6096" h="42671">
                <a:moveTo>
                  <a:pt x="0" y="42671"/>
                </a:moveTo>
                <a:lnTo>
                  <a:pt x="6096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762755" y="2960370"/>
            <a:ext cx="6095" cy="42672"/>
          </a:xfrm>
          <a:custGeom>
            <a:avLst/>
            <a:gdLst/>
            <a:ahLst/>
            <a:cxnLst/>
            <a:rect l="l" t="t" r="r" b="b"/>
            <a:pathLst>
              <a:path w="6096" h="42672">
                <a:moveTo>
                  <a:pt x="0" y="42672"/>
                </a:moveTo>
                <a:lnTo>
                  <a:pt x="6096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59707" y="2948178"/>
            <a:ext cx="9143" cy="12191"/>
          </a:xfrm>
          <a:custGeom>
            <a:avLst/>
            <a:gdLst/>
            <a:ahLst/>
            <a:cxnLst/>
            <a:rect l="l" t="t" r="r" b="b"/>
            <a:pathLst>
              <a:path w="9144" h="12191">
                <a:moveTo>
                  <a:pt x="9144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744468" y="2948178"/>
            <a:ext cx="15239" cy="67055"/>
          </a:xfrm>
          <a:custGeom>
            <a:avLst/>
            <a:gdLst/>
            <a:ahLst/>
            <a:cxnLst/>
            <a:rect l="l" t="t" r="r" b="b"/>
            <a:pathLst>
              <a:path w="15239" h="67055">
                <a:moveTo>
                  <a:pt x="15239" y="0"/>
                </a:moveTo>
                <a:lnTo>
                  <a:pt x="0" y="6705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735324" y="3015234"/>
            <a:ext cx="9143" cy="24384"/>
          </a:xfrm>
          <a:custGeom>
            <a:avLst/>
            <a:gdLst/>
            <a:ahLst/>
            <a:cxnLst/>
            <a:rect l="l" t="t" r="r" b="b"/>
            <a:pathLst>
              <a:path w="9144" h="24384">
                <a:moveTo>
                  <a:pt x="9143" y="0"/>
                </a:moveTo>
                <a:lnTo>
                  <a:pt x="0" y="2438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726179" y="3039618"/>
            <a:ext cx="9143" cy="18287"/>
          </a:xfrm>
          <a:custGeom>
            <a:avLst/>
            <a:gdLst/>
            <a:ahLst/>
            <a:cxnLst/>
            <a:rect l="l" t="t" r="r" b="b"/>
            <a:pathLst>
              <a:path w="9144" h="18287">
                <a:moveTo>
                  <a:pt x="9144" y="0"/>
                </a:moveTo>
                <a:lnTo>
                  <a:pt x="0" y="1828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713988" y="3057905"/>
            <a:ext cx="12192" cy="15239"/>
          </a:xfrm>
          <a:custGeom>
            <a:avLst/>
            <a:gdLst/>
            <a:ahLst/>
            <a:cxnLst/>
            <a:rect l="l" t="t" r="r" b="b"/>
            <a:pathLst>
              <a:path w="12191" h="15239">
                <a:moveTo>
                  <a:pt x="12192" y="0"/>
                </a:moveTo>
                <a:lnTo>
                  <a:pt x="0" y="1524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704844" y="3073146"/>
            <a:ext cx="9143" cy="9143"/>
          </a:xfrm>
          <a:custGeom>
            <a:avLst/>
            <a:gdLst/>
            <a:ahLst/>
            <a:cxnLst/>
            <a:rect l="l" t="t" r="r" b="b"/>
            <a:pathLst>
              <a:path w="9144" h="9143">
                <a:moveTo>
                  <a:pt x="9143" y="0"/>
                </a:moveTo>
                <a:lnTo>
                  <a:pt x="0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692652" y="3082290"/>
            <a:ext cx="12192" cy="9143"/>
          </a:xfrm>
          <a:custGeom>
            <a:avLst/>
            <a:gdLst/>
            <a:ahLst/>
            <a:cxnLst/>
            <a:rect l="l" t="t" r="r" b="b"/>
            <a:pathLst>
              <a:path w="12192" h="9143">
                <a:moveTo>
                  <a:pt x="12192" y="0"/>
                </a:moveTo>
                <a:lnTo>
                  <a:pt x="0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677412" y="3091434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1523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668268" y="3091434"/>
            <a:ext cx="9143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9143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659124" y="3088386"/>
            <a:ext cx="9143" cy="3047"/>
          </a:xfrm>
          <a:custGeom>
            <a:avLst/>
            <a:gdLst/>
            <a:ahLst/>
            <a:cxnLst/>
            <a:rect l="l" t="t" r="r" b="b"/>
            <a:pathLst>
              <a:path w="9144" h="3047">
                <a:moveTo>
                  <a:pt x="9143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640836" y="3076194"/>
            <a:ext cx="18287" cy="12192"/>
          </a:xfrm>
          <a:custGeom>
            <a:avLst/>
            <a:gdLst/>
            <a:ahLst/>
            <a:cxnLst/>
            <a:rect l="l" t="t" r="r" b="b"/>
            <a:pathLst>
              <a:path w="18287" h="12192">
                <a:moveTo>
                  <a:pt x="18287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625596" y="3057905"/>
            <a:ext cx="15240" cy="18287"/>
          </a:xfrm>
          <a:custGeom>
            <a:avLst/>
            <a:gdLst/>
            <a:ahLst/>
            <a:cxnLst/>
            <a:rect l="l" t="t" r="r" b="b"/>
            <a:pathLst>
              <a:path w="15240" h="18287">
                <a:moveTo>
                  <a:pt x="15239" y="1828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610355" y="3027426"/>
            <a:ext cx="15239" cy="30480"/>
          </a:xfrm>
          <a:custGeom>
            <a:avLst/>
            <a:gdLst/>
            <a:ahLst/>
            <a:cxnLst/>
            <a:rect l="l" t="t" r="r" b="b"/>
            <a:pathLst>
              <a:path w="15239" h="30480">
                <a:moveTo>
                  <a:pt x="15240" y="30480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595116" y="2993898"/>
            <a:ext cx="15240" cy="33527"/>
          </a:xfrm>
          <a:custGeom>
            <a:avLst/>
            <a:gdLst/>
            <a:ahLst/>
            <a:cxnLst/>
            <a:rect l="l" t="t" r="r" b="b"/>
            <a:pathLst>
              <a:path w="15239" h="33527">
                <a:moveTo>
                  <a:pt x="15240" y="33528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585972" y="2951226"/>
            <a:ext cx="9143" cy="42672"/>
          </a:xfrm>
          <a:custGeom>
            <a:avLst/>
            <a:gdLst/>
            <a:ahLst/>
            <a:cxnLst/>
            <a:rect l="l" t="t" r="r" b="b"/>
            <a:pathLst>
              <a:path w="9144" h="42672">
                <a:moveTo>
                  <a:pt x="9143" y="4267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582924" y="2902457"/>
            <a:ext cx="3047" cy="48768"/>
          </a:xfrm>
          <a:custGeom>
            <a:avLst/>
            <a:gdLst/>
            <a:ahLst/>
            <a:cxnLst/>
            <a:rect l="l" t="t" r="r" b="b"/>
            <a:pathLst>
              <a:path w="3048" h="48768">
                <a:moveTo>
                  <a:pt x="3047" y="48768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579876" y="2844546"/>
            <a:ext cx="3048" cy="57911"/>
          </a:xfrm>
          <a:custGeom>
            <a:avLst/>
            <a:gdLst/>
            <a:ahLst/>
            <a:cxnLst/>
            <a:rect l="l" t="t" r="r" b="b"/>
            <a:pathLst>
              <a:path w="3048" h="57912">
                <a:moveTo>
                  <a:pt x="3048" y="5791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579876" y="2780538"/>
            <a:ext cx="3048" cy="30480"/>
          </a:xfrm>
          <a:custGeom>
            <a:avLst/>
            <a:gdLst/>
            <a:ahLst/>
            <a:cxnLst/>
            <a:rect l="l" t="t" r="r" b="b"/>
            <a:pathLst>
              <a:path w="3048" h="30480">
                <a:moveTo>
                  <a:pt x="0" y="30479"/>
                </a:moveTo>
                <a:lnTo>
                  <a:pt x="3048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582924" y="2750058"/>
            <a:ext cx="3047" cy="30479"/>
          </a:xfrm>
          <a:custGeom>
            <a:avLst/>
            <a:gdLst/>
            <a:ahLst/>
            <a:cxnLst/>
            <a:rect l="l" t="t" r="r" b="b"/>
            <a:pathLst>
              <a:path w="3048" h="30479">
                <a:moveTo>
                  <a:pt x="0" y="30479"/>
                </a:moveTo>
                <a:lnTo>
                  <a:pt x="3047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585972" y="2722626"/>
            <a:ext cx="9143" cy="27432"/>
          </a:xfrm>
          <a:custGeom>
            <a:avLst/>
            <a:gdLst/>
            <a:ahLst/>
            <a:cxnLst/>
            <a:rect l="l" t="t" r="r" b="b"/>
            <a:pathLst>
              <a:path w="9144" h="27432">
                <a:moveTo>
                  <a:pt x="0" y="27432"/>
                </a:moveTo>
                <a:lnTo>
                  <a:pt x="9143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595116" y="2701290"/>
            <a:ext cx="6096" cy="21335"/>
          </a:xfrm>
          <a:custGeom>
            <a:avLst/>
            <a:gdLst/>
            <a:ahLst/>
            <a:cxnLst/>
            <a:rect l="l" t="t" r="r" b="b"/>
            <a:pathLst>
              <a:path w="6096" h="21336">
                <a:moveTo>
                  <a:pt x="0" y="21335"/>
                </a:moveTo>
                <a:lnTo>
                  <a:pt x="6096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01212" y="2679954"/>
            <a:ext cx="12191" cy="21336"/>
          </a:xfrm>
          <a:custGeom>
            <a:avLst/>
            <a:gdLst/>
            <a:ahLst/>
            <a:cxnLst/>
            <a:rect l="l" t="t" r="r" b="b"/>
            <a:pathLst>
              <a:path w="12191" h="21336">
                <a:moveTo>
                  <a:pt x="0" y="21336"/>
                </a:moveTo>
                <a:lnTo>
                  <a:pt x="12191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613404" y="2667762"/>
            <a:ext cx="9143" cy="12191"/>
          </a:xfrm>
          <a:custGeom>
            <a:avLst/>
            <a:gdLst/>
            <a:ahLst/>
            <a:cxnLst/>
            <a:rect l="l" t="t" r="r" b="b"/>
            <a:pathLst>
              <a:path w="9144" h="12191">
                <a:moveTo>
                  <a:pt x="0" y="12191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22548" y="26555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12192"/>
                </a:moveTo>
                <a:lnTo>
                  <a:pt x="12191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634740" y="2649474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1" h="6095">
                <a:moveTo>
                  <a:pt x="0" y="6096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646931" y="2649474"/>
            <a:ext cx="6095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653028" y="2649474"/>
            <a:ext cx="9143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662172" y="2649474"/>
            <a:ext cx="9143" cy="3047"/>
          </a:xfrm>
          <a:custGeom>
            <a:avLst/>
            <a:gdLst/>
            <a:ahLst/>
            <a:cxnLst/>
            <a:rect l="l" t="t" r="r" b="b"/>
            <a:pathLst>
              <a:path w="9144" h="3048">
                <a:moveTo>
                  <a:pt x="0" y="0"/>
                </a:moveTo>
                <a:lnTo>
                  <a:pt x="9143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671316" y="2652522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0" y="0"/>
                </a:moveTo>
                <a:lnTo>
                  <a:pt x="6096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677412" y="2661666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6095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683507" y="2667762"/>
            <a:ext cx="6095" cy="12191"/>
          </a:xfrm>
          <a:custGeom>
            <a:avLst/>
            <a:gdLst/>
            <a:ahLst/>
            <a:cxnLst/>
            <a:rect l="l" t="t" r="r" b="b"/>
            <a:pathLst>
              <a:path w="6096" h="12191">
                <a:moveTo>
                  <a:pt x="0" y="0"/>
                </a:moveTo>
                <a:lnTo>
                  <a:pt x="6096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689604" y="2679954"/>
            <a:ext cx="9143" cy="27431"/>
          </a:xfrm>
          <a:custGeom>
            <a:avLst/>
            <a:gdLst/>
            <a:ahLst/>
            <a:cxnLst/>
            <a:rect l="l" t="t" r="r" b="b"/>
            <a:pathLst>
              <a:path w="9144" h="27431">
                <a:moveTo>
                  <a:pt x="0" y="0"/>
                </a:moveTo>
                <a:lnTo>
                  <a:pt x="9143" y="2743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698748" y="2707386"/>
            <a:ext cx="3048" cy="30480"/>
          </a:xfrm>
          <a:custGeom>
            <a:avLst/>
            <a:gdLst/>
            <a:ahLst/>
            <a:cxnLst/>
            <a:rect l="l" t="t" r="r" b="b"/>
            <a:pathLst>
              <a:path w="3048" h="30480">
                <a:moveTo>
                  <a:pt x="0" y="0"/>
                </a:moveTo>
                <a:lnTo>
                  <a:pt x="3047" y="3047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701796" y="2737866"/>
            <a:ext cx="3048" cy="45719"/>
          </a:xfrm>
          <a:custGeom>
            <a:avLst/>
            <a:gdLst/>
            <a:ahLst/>
            <a:cxnLst/>
            <a:rect l="l" t="t" r="r" b="b"/>
            <a:pathLst>
              <a:path w="3048" h="45719">
                <a:moveTo>
                  <a:pt x="0" y="0"/>
                </a:moveTo>
                <a:lnTo>
                  <a:pt x="3047" y="4571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579876" y="2783586"/>
            <a:ext cx="124968" cy="27432"/>
          </a:xfrm>
          <a:custGeom>
            <a:avLst/>
            <a:gdLst/>
            <a:ahLst/>
            <a:cxnLst/>
            <a:rect l="l" t="t" r="r" b="b"/>
            <a:pathLst>
              <a:path w="124968" h="27432">
                <a:moveTo>
                  <a:pt x="124968" y="0"/>
                </a:moveTo>
                <a:lnTo>
                  <a:pt x="0" y="2743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454908" y="3115818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5239" y="0"/>
                </a:lnTo>
                <a:lnTo>
                  <a:pt x="0" y="0"/>
                </a:lnTo>
                <a:lnTo>
                  <a:pt x="39624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454908" y="3115818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5239" y="0"/>
                </a:lnTo>
                <a:lnTo>
                  <a:pt x="0" y="0"/>
                </a:lnTo>
                <a:lnTo>
                  <a:pt x="39624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445764" y="3109722"/>
            <a:ext cx="48768" cy="45720"/>
          </a:xfrm>
          <a:custGeom>
            <a:avLst/>
            <a:gdLst/>
            <a:ahLst/>
            <a:cxnLst/>
            <a:rect l="l" t="t" r="r" b="b"/>
            <a:pathLst>
              <a:path w="48768" h="45720">
                <a:moveTo>
                  <a:pt x="48768" y="45720"/>
                </a:moveTo>
                <a:lnTo>
                  <a:pt x="9144" y="6096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445764" y="3109722"/>
            <a:ext cx="48768" cy="45720"/>
          </a:xfrm>
          <a:custGeom>
            <a:avLst/>
            <a:gdLst/>
            <a:ahLst/>
            <a:cxnLst/>
            <a:rect l="l" t="t" r="r" b="b"/>
            <a:pathLst>
              <a:path w="48768" h="45720">
                <a:moveTo>
                  <a:pt x="48768" y="45720"/>
                </a:moveTo>
                <a:lnTo>
                  <a:pt x="9144" y="6096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363467" y="2722626"/>
            <a:ext cx="48768" cy="51816"/>
          </a:xfrm>
          <a:custGeom>
            <a:avLst/>
            <a:gdLst/>
            <a:ahLst/>
            <a:cxnLst/>
            <a:rect l="l" t="t" r="r" b="b"/>
            <a:pathLst>
              <a:path w="48768" h="51816">
                <a:moveTo>
                  <a:pt x="39624" y="39624"/>
                </a:moveTo>
                <a:lnTo>
                  <a:pt x="0" y="0"/>
                </a:lnTo>
                <a:lnTo>
                  <a:pt x="6096" y="12192"/>
                </a:lnTo>
                <a:lnTo>
                  <a:pt x="48768" y="5181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363467" y="2722626"/>
            <a:ext cx="48768" cy="51816"/>
          </a:xfrm>
          <a:custGeom>
            <a:avLst/>
            <a:gdLst/>
            <a:ahLst/>
            <a:cxnLst/>
            <a:rect l="l" t="t" r="r" b="b"/>
            <a:pathLst>
              <a:path w="48768" h="51816">
                <a:moveTo>
                  <a:pt x="39624" y="39624"/>
                </a:moveTo>
                <a:lnTo>
                  <a:pt x="0" y="0"/>
                </a:lnTo>
                <a:lnTo>
                  <a:pt x="6096" y="12192"/>
                </a:lnTo>
                <a:lnTo>
                  <a:pt x="48768" y="51816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369564" y="2734818"/>
            <a:ext cx="48768" cy="60959"/>
          </a:xfrm>
          <a:custGeom>
            <a:avLst/>
            <a:gdLst/>
            <a:ahLst/>
            <a:cxnLst/>
            <a:rect l="l" t="t" r="r" b="b"/>
            <a:pathLst>
              <a:path w="48768" h="60959">
                <a:moveTo>
                  <a:pt x="42672" y="39624"/>
                </a:moveTo>
                <a:lnTo>
                  <a:pt x="0" y="0"/>
                </a:lnTo>
                <a:lnTo>
                  <a:pt x="6096" y="18287"/>
                </a:lnTo>
                <a:lnTo>
                  <a:pt x="48768" y="60959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369564" y="2734818"/>
            <a:ext cx="48768" cy="60959"/>
          </a:xfrm>
          <a:custGeom>
            <a:avLst/>
            <a:gdLst/>
            <a:ahLst/>
            <a:cxnLst/>
            <a:rect l="l" t="t" r="r" b="b"/>
            <a:pathLst>
              <a:path w="48768" h="60959">
                <a:moveTo>
                  <a:pt x="42672" y="39624"/>
                </a:moveTo>
                <a:lnTo>
                  <a:pt x="0" y="0"/>
                </a:lnTo>
                <a:lnTo>
                  <a:pt x="6096" y="18287"/>
                </a:lnTo>
                <a:lnTo>
                  <a:pt x="48768" y="60959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375660" y="2753105"/>
            <a:ext cx="45719" cy="79248"/>
          </a:xfrm>
          <a:custGeom>
            <a:avLst/>
            <a:gdLst/>
            <a:ahLst/>
            <a:cxnLst/>
            <a:rect l="l" t="t" r="r" b="b"/>
            <a:pathLst>
              <a:path w="45719" h="79248">
                <a:moveTo>
                  <a:pt x="42672" y="42672"/>
                </a:moveTo>
                <a:lnTo>
                  <a:pt x="0" y="0"/>
                </a:lnTo>
                <a:lnTo>
                  <a:pt x="6095" y="39624"/>
                </a:lnTo>
                <a:lnTo>
                  <a:pt x="45719" y="79248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375660" y="2753105"/>
            <a:ext cx="45719" cy="79248"/>
          </a:xfrm>
          <a:custGeom>
            <a:avLst/>
            <a:gdLst/>
            <a:ahLst/>
            <a:cxnLst/>
            <a:rect l="l" t="t" r="r" b="b"/>
            <a:pathLst>
              <a:path w="45719" h="79248">
                <a:moveTo>
                  <a:pt x="42672" y="42672"/>
                </a:moveTo>
                <a:lnTo>
                  <a:pt x="0" y="0"/>
                </a:lnTo>
                <a:lnTo>
                  <a:pt x="6095" y="39624"/>
                </a:lnTo>
                <a:lnTo>
                  <a:pt x="45719" y="79248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381755" y="2792729"/>
            <a:ext cx="39624" cy="103631"/>
          </a:xfrm>
          <a:custGeom>
            <a:avLst/>
            <a:gdLst/>
            <a:ahLst/>
            <a:cxnLst/>
            <a:rect l="l" t="t" r="r" b="b"/>
            <a:pathLst>
              <a:path w="39624" h="103631">
                <a:moveTo>
                  <a:pt x="39624" y="39624"/>
                </a:moveTo>
                <a:lnTo>
                  <a:pt x="0" y="0"/>
                </a:lnTo>
                <a:lnTo>
                  <a:pt x="0" y="64008"/>
                </a:lnTo>
                <a:lnTo>
                  <a:pt x="39624" y="10363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381755" y="2792729"/>
            <a:ext cx="39624" cy="103631"/>
          </a:xfrm>
          <a:custGeom>
            <a:avLst/>
            <a:gdLst/>
            <a:ahLst/>
            <a:cxnLst/>
            <a:rect l="l" t="t" r="r" b="b"/>
            <a:pathLst>
              <a:path w="39624" h="103631">
                <a:moveTo>
                  <a:pt x="39624" y="39624"/>
                </a:moveTo>
                <a:lnTo>
                  <a:pt x="0" y="0"/>
                </a:lnTo>
                <a:lnTo>
                  <a:pt x="0" y="64008"/>
                </a:lnTo>
                <a:lnTo>
                  <a:pt x="39624" y="103631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381755" y="2856738"/>
            <a:ext cx="39624" cy="213359"/>
          </a:xfrm>
          <a:custGeom>
            <a:avLst/>
            <a:gdLst/>
            <a:ahLst/>
            <a:cxnLst/>
            <a:rect l="l" t="t" r="r" b="b"/>
            <a:pathLst>
              <a:path w="39624" h="213359">
                <a:moveTo>
                  <a:pt x="39624" y="39623"/>
                </a:moveTo>
                <a:lnTo>
                  <a:pt x="0" y="0"/>
                </a:lnTo>
                <a:lnTo>
                  <a:pt x="0" y="170687"/>
                </a:lnTo>
                <a:lnTo>
                  <a:pt x="39624" y="213359"/>
                </a:lnTo>
                <a:lnTo>
                  <a:pt x="39624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381755" y="2856738"/>
            <a:ext cx="39624" cy="213359"/>
          </a:xfrm>
          <a:custGeom>
            <a:avLst/>
            <a:gdLst/>
            <a:ahLst/>
            <a:cxnLst/>
            <a:rect l="l" t="t" r="r" b="b"/>
            <a:pathLst>
              <a:path w="39624" h="213359">
                <a:moveTo>
                  <a:pt x="39624" y="39623"/>
                </a:moveTo>
                <a:lnTo>
                  <a:pt x="0" y="0"/>
                </a:lnTo>
                <a:lnTo>
                  <a:pt x="0" y="170687"/>
                </a:lnTo>
                <a:lnTo>
                  <a:pt x="39624" y="213359"/>
                </a:lnTo>
                <a:lnTo>
                  <a:pt x="39624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381755" y="3027426"/>
            <a:ext cx="39624" cy="91440"/>
          </a:xfrm>
          <a:custGeom>
            <a:avLst/>
            <a:gdLst/>
            <a:ahLst/>
            <a:cxnLst/>
            <a:rect l="l" t="t" r="r" b="b"/>
            <a:pathLst>
              <a:path w="39624" h="91440">
                <a:moveTo>
                  <a:pt x="39624" y="42672"/>
                </a:moveTo>
                <a:lnTo>
                  <a:pt x="0" y="0"/>
                </a:lnTo>
                <a:lnTo>
                  <a:pt x="0" y="51816"/>
                </a:lnTo>
                <a:lnTo>
                  <a:pt x="39624" y="9144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381755" y="3027426"/>
            <a:ext cx="39624" cy="91440"/>
          </a:xfrm>
          <a:custGeom>
            <a:avLst/>
            <a:gdLst/>
            <a:ahLst/>
            <a:cxnLst/>
            <a:rect l="l" t="t" r="r" b="b"/>
            <a:pathLst>
              <a:path w="39624" h="91440">
                <a:moveTo>
                  <a:pt x="39624" y="42672"/>
                </a:moveTo>
                <a:lnTo>
                  <a:pt x="0" y="0"/>
                </a:lnTo>
                <a:lnTo>
                  <a:pt x="0" y="51816"/>
                </a:lnTo>
                <a:lnTo>
                  <a:pt x="39624" y="9144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375660" y="3079242"/>
            <a:ext cx="45719" cy="57911"/>
          </a:xfrm>
          <a:custGeom>
            <a:avLst/>
            <a:gdLst/>
            <a:ahLst/>
            <a:cxnLst/>
            <a:rect l="l" t="t" r="r" b="b"/>
            <a:pathLst>
              <a:path w="45719" h="57911">
                <a:moveTo>
                  <a:pt x="45719" y="39624"/>
                </a:moveTo>
                <a:lnTo>
                  <a:pt x="6095" y="0"/>
                </a:lnTo>
                <a:lnTo>
                  <a:pt x="0" y="15239"/>
                </a:lnTo>
                <a:lnTo>
                  <a:pt x="39624" y="57911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375660" y="3079242"/>
            <a:ext cx="45719" cy="57911"/>
          </a:xfrm>
          <a:custGeom>
            <a:avLst/>
            <a:gdLst/>
            <a:ahLst/>
            <a:cxnLst/>
            <a:rect l="l" t="t" r="r" b="b"/>
            <a:pathLst>
              <a:path w="45719" h="57911">
                <a:moveTo>
                  <a:pt x="45719" y="39624"/>
                </a:moveTo>
                <a:lnTo>
                  <a:pt x="6095" y="0"/>
                </a:lnTo>
                <a:lnTo>
                  <a:pt x="0" y="15239"/>
                </a:lnTo>
                <a:lnTo>
                  <a:pt x="39624" y="57911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369564" y="3094481"/>
            <a:ext cx="45720" cy="54864"/>
          </a:xfrm>
          <a:custGeom>
            <a:avLst/>
            <a:gdLst/>
            <a:ahLst/>
            <a:cxnLst/>
            <a:rect l="l" t="t" r="r" b="b"/>
            <a:pathLst>
              <a:path w="45720" h="54864">
                <a:moveTo>
                  <a:pt x="45720" y="42672"/>
                </a:moveTo>
                <a:lnTo>
                  <a:pt x="6096" y="0"/>
                </a:lnTo>
                <a:lnTo>
                  <a:pt x="0" y="15240"/>
                </a:lnTo>
                <a:lnTo>
                  <a:pt x="39624" y="54864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369564" y="3094481"/>
            <a:ext cx="45720" cy="54864"/>
          </a:xfrm>
          <a:custGeom>
            <a:avLst/>
            <a:gdLst/>
            <a:ahLst/>
            <a:cxnLst/>
            <a:rect l="l" t="t" r="r" b="b"/>
            <a:pathLst>
              <a:path w="45720" h="54864">
                <a:moveTo>
                  <a:pt x="45720" y="42672"/>
                </a:moveTo>
                <a:lnTo>
                  <a:pt x="6096" y="0"/>
                </a:lnTo>
                <a:lnTo>
                  <a:pt x="0" y="15240"/>
                </a:lnTo>
                <a:lnTo>
                  <a:pt x="39624" y="54864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360420" y="3109722"/>
            <a:ext cx="48767" cy="48768"/>
          </a:xfrm>
          <a:custGeom>
            <a:avLst/>
            <a:gdLst/>
            <a:ahLst/>
            <a:cxnLst/>
            <a:rect l="l" t="t" r="r" b="b"/>
            <a:pathLst>
              <a:path w="48767" h="48768">
                <a:moveTo>
                  <a:pt x="48767" y="39624"/>
                </a:moveTo>
                <a:lnTo>
                  <a:pt x="9143" y="0"/>
                </a:lnTo>
                <a:lnTo>
                  <a:pt x="0" y="6096"/>
                </a:lnTo>
                <a:lnTo>
                  <a:pt x="39624" y="4876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360420" y="3109722"/>
            <a:ext cx="48767" cy="48768"/>
          </a:xfrm>
          <a:custGeom>
            <a:avLst/>
            <a:gdLst/>
            <a:ahLst/>
            <a:cxnLst/>
            <a:rect l="l" t="t" r="r" b="b"/>
            <a:pathLst>
              <a:path w="48767" h="48768">
                <a:moveTo>
                  <a:pt x="48767" y="39624"/>
                </a:moveTo>
                <a:lnTo>
                  <a:pt x="9143" y="0"/>
                </a:lnTo>
                <a:lnTo>
                  <a:pt x="0" y="6096"/>
                </a:lnTo>
                <a:lnTo>
                  <a:pt x="39624" y="48768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345179" y="3115818"/>
            <a:ext cx="54864" cy="42672"/>
          </a:xfrm>
          <a:custGeom>
            <a:avLst/>
            <a:gdLst/>
            <a:ahLst/>
            <a:cxnLst/>
            <a:rect l="l" t="t" r="r" b="b"/>
            <a:pathLst>
              <a:path w="54864" h="42672">
                <a:moveTo>
                  <a:pt x="54864" y="42672"/>
                </a:moveTo>
                <a:lnTo>
                  <a:pt x="15240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345179" y="3115818"/>
            <a:ext cx="54864" cy="42672"/>
          </a:xfrm>
          <a:custGeom>
            <a:avLst/>
            <a:gdLst/>
            <a:ahLst/>
            <a:cxnLst/>
            <a:rect l="l" t="t" r="r" b="b"/>
            <a:pathLst>
              <a:path w="54864" h="42672">
                <a:moveTo>
                  <a:pt x="54864" y="42672"/>
                </a:moveTo>
                <a:lnTo>
                  <a:pt x="15240" y="0"/>
                </a:lnTo>
                <a:lnTo>
                  <a:pt x="0" y="3048"/>
                </a:lnTo>
                <a:lnTo>
                  <a:pt x="39624" y="42672"/>
                </a:lnTo>
                <a:lnTo>
                  <a:pt x="5486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336036" y="3118866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39624"/>
                </a:moveTo>
                <a:lnTo>
                  <a:pt x="9143" y="0"/>
                </a:lnTo>
                <a:lnTo>
                  <a:pt x="0" y="0"/>
                </a:lnTo>
                <a:lnTo>
                  <a:pt x="42672" y="42672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336036" y="3118866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39624"/>
                </a:moveTo>
                <a:lnTo>
                  <a:pt x="9143" y="0"/>
                </a:lnTo>
                <a:lnTo>
                  <a:pt x="0" y="0"/>
                </a:lnTo>
                <a:lnTo>
                  <a:pt x="42672" y="42672"/>
                </a:lnTo>
                <a:lnTo>
                  <a:pt x="4876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336036" y="3118866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42672" y="42672"/>
                </a:moveTo>
                <a:lnTo>
                  <a:pt x="0" y="0"/>
                </a:lnTo>
                <a:lnTo>
                  <a:pt x="0" y="18287"/>
                </a:lnTo>
                <a:lnTo>
                  <a:pt x="42672" y="60959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336036" y="3118866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42672" y="42672"/>
                </a:moveTo>
                <a:lnTo>
                  <a:pt x="0" y="0"/>
                </a:lnTo>
                <a:lnTo>
                  <a:pt x="0" y="18287"/>
                </a:lnTo>
                <a:lnTo>
                  <a:pt x="42672" y="60959"/>
                </a:lnTo>
                <a:lnTo>
                  <a:pt x="426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381755" y="2646426"/>
            <a:ext cx="57912" cy="51816"/>
          </a:xfrm>
          <a:custGeom>
            <a:avLst/>
            <a:gdLst/>
            <a:ahLst/>
            <a:cxnLst/>
            <a:rect l="l" t="t" r="r" b="b"/>
            <a:pathLst>
              <a:path w="57912" h="51816">
                <a:moveTo>
                  <a:pt x="57912" y="51816"/>
                </a:moveTo>
                <a:lnTo>
                  <a:pt x="18288" y="9144"/>
                </a:lnTo>
                <a:lnTo>
                  <a:pt x="0" y="0"/>
                </a:lnTo>
                <a:lnTo>
                  <a:pt x="39624" y="39624"/>
                </a:lnTo>
                <a:lnTo>
                  <a:pt x="5791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381755" y="2646426"/>
            <a:ext cx="57912" cy="51816"/>
          </a:xfrm>
          <a:custGeom>
            <a:avLst/>
            <a:gdLst/>
            <a:ahLst/>
            <a:cxnLst/>
            <a:rect l="l" t="t" r="r" b="b"/>
            <a:pathLst>
              <a:path w="57912" h="51816">
                <a:moveTo>
                  <a:pt x="57912" y="51816"/>
                </a:moveTo>
                <a:lnTo>
                  <a:pt x="18288" y="9144"/>
                </a:lnTo>
                <a:lnTo>
                  <a:pt x="0" y="0"/>
                </a:lnTo>
                <a:lnTo>
                  <a:pt x="39624" y="39624"/>
                </a:lnTo>
                <a:lnTo>
                  <a:pt x="5791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372612" y="2643378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42672"/>
                </a:moveTo>
                <a:lnTo>
                  <a:pt x="9143" y="3048"/>
                </a:lnTo>
                <a:lnTo>
                  <a:pt x="0" y="0"/>
                </a:lnTo>
                <a:lnTo>
                  <a:pt x="39624" y="42672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372612" y="2643378"/>
            <a:ext cx="48767" cy="42672"/>
          </a:xfrm>
          <a:custGeom>
            <a:avLst/>
            <a:gdLst/>
            <a:ahLst/>
            <a:cxnLst/>
            <a:rect l="l" t="t" r="r" b="b"/>
            <a:pathLst>
              <a:path w="48767" h="42672">
                <a:moveTo>
                  <a:pt x="48767" y="42672"/>
                </a:moveTo>
                <a:lnTo>
                  <a:pt x="9143" y="3048"/>
                </a:lnTo>
                <a:lnTo>
                  <a:pt x="0" y="0"/>
                </a:lnTo>
                <a:lnTo>
                  <a:pt x="39624" y="42672"/>
                </a:lnTo>
                <a:lnTo>
                  <a:pt x="4876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360420" y="2643378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360420" y="2643378"/>
            <a:ext cx="51815" cy="42672"/>
          </a:xfrm>
          <a:custGeom>
            <a:avLst/>
            <a:gdLst/>
            <a:ahLst/>
            <a:cxnLst/>
            <a:rect l="l" t="t" r="r" b="b"/>
            <a:pathLst>
              <a:path w="51815" h="42672">
                <a:moveTo>
                  <a:pt x="51815" y="42672"/>
                </a:moveTo>
                <a:lnTo>
                  <a:pt x="12191" y="0"/>
                </a:lnTo>
                <a:lnTo>
                  <a:pt x="0" y="3048"/>
                </a:lnTo>
                <a:lnTo>
                  <a:pt x="39624" y="42672"/>
                </a:lnTo>
                <a:lnTo>
                  <a:pt x="51815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342132" y="2646426"/>
            <a:ext cx="57912" cy="51816"/>
          </a:xfrm>
          <a:custGeom>
            <a:avLst/>
            <a:gdLst/>
            <a:ahLst/>
            <a:cxnLst/>
            <a:rect l="l" t="t" r="r" b="b"/>
            <a:pathLst>
              <a:path w="57912" h="51816">
                <a:moveTo>
                  <a:pt x="57912" y="39624"/>
                </a:moveTo>
                <a:lnTo>
                  <a:pt x="18287" y="0"/>
                </a:lnTo>
                <a:lnTo>
                  <a:pt x="0" y="9144"/>
                </a:lnTo>
                <a:lnTo>
                  <a:pt x="39623" y="51816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342132" y="2646426"/>
            <a:ext cx="57912" cy="51816"/>
          </a:xfrm>
          <a:custGeom>
            <a:avLst/>
            <a:gdLst/>
            <a:ahLst/>
            <a:cxnLst/>
            <a:rect l="l" t="t" r="r" b="b"/>
            <a:pathLst>
              <a:path w="57912" h="51816">
                <a:moveTo>
                  <a:pt x="57912" y="39624"/>
                </a:moveTo>
                <a:lnTo>
                  <a:pt x="18287" y="0"/>
                </a:lnTo>
                <a:lnTo>
                  <a:pt x="0" y="9144"/>
                </a:lnTo>
                <a:lnTo>
                  <a:pt x="39623" y="51816"/>
                </a:lnTo>
                <a:lnTo>
                  <a:pt x="5791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320796" y="2655570"/>
            <a:ext cx="60959" cy="60959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959" y="42672"/>
                </a:moveTo>
                <a:lnTo>
                  <a:pt x="21336" y="0"/>
                </a:lnTo>
                <a:lnTo>
                  <a:pt x="0" y="21335"/>
                </a:lnTo>
                <a:lnTo>
                  <a:pt x="42671" y="60959"/>
                </a:lnTo>
                <a:lnTo>
                  <a:pt x="6095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320796" y="2655570"/>
            <a:ext cx="60959" cy="60959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959" y="42672"/>
                </a:moveTo>
                <a:lnTo>
                  <a:pt x="21336" y="0"/>
                </a:lnTo>
                <a:lnTo>
                  <a:pt x="0" y="21335"/>
                </a:lnTo>
                <a:lnTo>
                  <a:pt x="42671" y="60959"/>
                </a:lnTo>
                <a:lnTo>
                  <a:pt x="6095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299460" y="2676905"/>
            <a:ext cx="64007" cy="76200"/>
          </a:xfrm>
          <a:custGeom>
            <a:avLst/>
            <a:gdLst/>
            <a:ahLst/>
            <a:cxnLst/>
            <a:rect l="l" t="t" r="r" b="b"/>
            <a:pathLst>
              <a:path w="64007" h="76200">
                <a:moveTo>
                  <a:pt x="64007" y="39624"/>
                </a:moveTo>
                <a:lnTo>
                  <a:pt x="21336" y="0"/>
                </a:lnTo>
                <a:lnTo>
                  <a:pt x="0" y="33527"/>
                </a:lnTo>
                <a:lnTo>
                  <a:pt x="39624" y="76200"/>
                </a:lnTo>
                <a:lnTo>
                  <a:pt x="640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299460" y="2676905"/>
            <a:ext cx="64007" cy="76200"/>
          </a:xfrm>
          <a:custGeom>
            <a:avLst/>
            <a:gdLst/>
            <a:ahLst/>
            <a:cxnLst/>
            <a:rect l="l" t="t" r="r" b="b"/>
            <a:pathLst>
              <a:path w="64007" h="76200">
                <a:moveTo>
                  <a:pt x="64007" y="39624"/>
                </a:moveTo>
                <a:lnTo>
                  <a:pt x="21336" y="0"/>
                </a:lnTo>
                <a:lnTo>
                  <a:pt x="0" y="33527"/>
                </a:lnTo>
                <a:lnTo>
                  <a:pt x="39624" y="76200"/>
                </a:lnTo>
                <a:lnTo>
                  <a:pt x="640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268979" y="2710433"/>
            <a:ext cx="70104" cy="100584"/>
          </a:xfrm>
          <a:custGeom>
            <a:avLst/>
            <a:gdLst/>
            <a:ahLst/>
            <a:cxnLst/>
            <a:rect l="l" t="t" r="r" b="b"/>
            <a:pathLst>
              <a:path w="70104" h="100584">
                <a:moveTo>
                  <a:pt x="70104" y="42672"/>
                </a:moveTo>
                <a:lnTo>
                  <a:pt x="30480" y="0"/>
                </a:lnTo>
                <a:lnTo>
                  <a:pt x="0" y="57912"/>
                </a:lnTo>
                <a:lnTo>
                  <a:pt x="42672" y="100584"/>
                </a:lnTo>
                <a:lnTo>
                  <a:pt x="7010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268979" y="2710433"/>
            <a:ext cx="70104" cy="100584"/>
          </a:xfrm>
          <a:custGeom>
            <a:avLst/>
            <a:gdLst/>
            <a:ahLst/>
            <a:cxnLst/>
            <a:rect l="l" t="t" r="r" b="b"/>
            <a:pathLst>
              <a:path w="70104" h="100584">
                <a:moveTo>
                  <a:pt x="70104" y="42672"/>
                </a:moveTo>
                <a:lnTo>
                  <a:pt x="30480" y="0"/>
                </a:lnTo>
                <a:lnTo>
                  <a:pt x="0" y="57912"/>
                </a:lnTo>
                <a:lnTo>
                  <a:pt x="42672" y="100584"/>
                </a:lnTo>
                <a:lnTo>
                  <a:pt x="7010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296412" y="311886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8287" y="0"/>
                </a:lnTo>
                <a:lnTo>
                  <a:pt x="0" y="0"/>
                </a:lnTo>
                <a:lnTo>
                  <a:pt x="39624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296412" y="3118866"/>
            <a:ext cx="57912" cy="42672"/>
          </a:xfrm>
          <a:custGeom>
            <a:avLst/>
            <a:gdLst/>
            <a:ahLst/>
            <a:cxnLst/>
            <a:rect l="l" t="t" r="r" b="b"/>
            <a:pathLst>
              <a:path w="57912" h="42672">
                <a:moveTo>
                  <a:pt x="57912" y="42672"/>
                </a:moveTo>
                <a:lnTo>
                  <a:pt x="18287" y="0"/>
                </a:lnTo>
                <a:lnTo>
                  <a:pt x="0" y="0"/>
                </a:lnTo>
                <a:lnTo>
                  <a:pt x="39624" y="39624"/>
                </a:lnTo>
                <a:lnTo>
                  <a:pt x="579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284220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1" y="6096"/>
                </a:lnTo>
                <a:lnTo>
                  <a:pt x="0" y="0"/>
                </a:lnTo>
                <a:lnTo>
                  <a:pt x="39624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284220" y="3112770"/>
            <a:ext cx="51815" cy="45720"/>
          </a:xfrm>
          <a:custGeom>
            <a:avLst/>
            <a:gdLst/>
            <a:ahLst/>
            <a:cxnLst/>
            <a:rect l="l" t="t" r="r" b="b"/>
            <a:pathLst>
              <a:path w="51815" h="45720">
                <a:moveTo>
                  <a:pt x="51815" y="45720"/>
                </a:moveTo>
                <a:lnTo>
                  <a:pt x="12191" y="6096"/>
                </a:lnTo>
                <a:lnTo>
                  <a:pt x="0" y="0"/>
                </a:lnTo>
                <a:lnTo>
                  <a:pt x="39624" y="39624"/>
                </a:lnTo>
                <a:lnTo>
                  <a:pt x="5181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211068" y="2536698"/>
            <a:ext cx="45719" cy="48768"/>
          </a:xfrm>
          <a:custGeom>
            <a:avLst/>
            <a:gdLst/>
            <a:ahLst/>
            <a:cxnLst/>
            <a:rect l="l" t="t" r="r" b="b"/>
            <a:pathLst>
              <a:path w="45719" h="48768">
                <a:moveTo>
                  <a:pt x="39624" y="39624"/>
                </a:moveTo>
                <a:lnTo>
                  <a:pt x="0" y="0"/>
                </a:lnTo>
                <a:lnTo>
                  <a:pt x="6095" y="6096"/>
                </a:lnTo>
                <a:lnTo>
                  <a:pt x="45719" y="4876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211068" y="2536698"/>
            <a:ext cx="45719" cy="48768"/>
          </a:xfrm>
          <a:custGeom>
            <a:avLst/>
            <a:gdLst/>
            <a:ahLst/>
            <a:cxnLst/>
            <a:rect l="l" t="t" r="r" b="b"/>
            <a:pathLst>
              <a:path w="45719" h="48768">
                <a:moveTo>
                  <a:pt x="39624" y="39624"/>
                </a:moveTo>
                <a:lnTo>
                  <a:pt x="0" y="0"/>
                </a:lnTo>
                <a:lnTo>
                  <a:pt x="6095" y="6096"/>
                </a:lnTo>
                <a:lnTo>
                  <a:pt x="45719" y="48768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217164" y="2542794"/>
            <a:ext cx="42672" cy="54863"/>
          </a:xfrm>
          <a:custGeom>
            <a:avLst/>
            <a:gdLst/>
            <a:ahLst/>
            <a:cxnLst/>
            <a:rect l="l" t="t" r="r" b="b"/>
            <a:pathLst>
              <a:path w="42672" h="54863">
                <a:moveTo>
                  <a:pt x="39624" y="42672"/>
                </a:moveTo>
                <a:lnTo>
                  <a:pt x="0" y="0"/>
                </a:lnTo>
                <a:lnTo>
                  <a:pt x="0" y="15239"/>
                </a:lnTo>
                <a:lnTo>
                  <a:pt x="42672" y="54863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17164" y="2542794"/>
            <a:ext cx="42672" cy="54863"/>
          </a:xfrm>
          <a:custGeom>
            <a:avLst/>
            <a:gdLst/>
            <a:ahLst/>
            <a:cxnLst/>
            <a:rect l="l" t="t" r="r" b="b"/>
            <a:pathLst>
              <a:path w="42672" h="54863">
                <a:moveTo>
                  <a:pt x="39624" y="42672"/>
                </a:moveTo>
                <a:lnTo>
                  <a:pt x="0" y="0"/>
                </a:lnTo>
                <a:lnTo>
                  <a:pt x="0" y="15239"/>
                </a:lnTo>
                <a:lnTo>
                  <a:pt x="42672" y="54863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217164" y="2558033"/>
            <a:ext cx="42672" cy="131064"/>
          </a:xfrm>
          <a:custGeom>
            <a:avLst/>
            <a:gdLst/>
            <a:ahLst/>
            <a:cxnLst/>
            <a:rect l="l" t="t" r="r" b="b"/>
            <a:pathLst>
              <a:path w="42672" h="131064">
                <a:moveTo>
                  <a:pt x="42672" y="39624"/>
                </a:moveTo>
                <a:lnTo>
                  <a:pt x="0" y="0"/>
                </a:lnTo>
                <a:lnTo>
                  <a:pt x="3048" y="88392"/>
                </a:lnTo>
                <a:lnTo>
                  <a:pt x="42672" y="131064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217164" y="2558033"/>
            <a:ext cx="42672" cy="131064"/>
          </a:xfrm>
          <a:custGeom>
            <a:avLst/>
            <a:gdLst/>
            <a:ahLst/>
            <a:cxnLst/>
            <a:rect l="l" t="t" r="r" b="b"/>
            <a:pathLst>
              <a:path w="42672" h="131064">
                <a:moveTo>
                  <a:pt x="42672" y="39624"/>
                </a:moveTo>
                <a:lnTo>
                  <a:pt x="0" y="0"/>
                </a:lnTo>
                <a:lnTo>
                  <a:pt x="3048" y="88392"/>
                </a:lnTo>
                <a:lnTo>
                  <a:pt x="42672" y="131064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220212" y="2646426"/>
            <a:ext cx="39624" cy="435864"/>
          </a:xfrm>
          <a:custGeom>
            <a:avLst/>
            <a:gdLst/>
            <a:ahLst/>
            <a:cxnLst/>
            <a:rect l="l" t="t" r="r" b="b"/>
            <a:pathLst>
              <a:path w="39624" h="435864">
                <a:moveTo>
                  <a:pt x="39624" y="42672"/>
                </a:moveTo>
                <a:lnTo>
                  <a:pt x="0" y="0"/>
                </a:lnTo>
                <a:lnTo>
                  <a:pt x="0" y="393192"/>
                </a:lnTo>
                <a:lnTo>
                  <a:pt x="39624" y="435864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220212" y="2646426"/>
            <a:ext cx="39624" cy="435864"/>
          </a:xfrm>
          <a:custGeom>
            <a:avLst/>
            <a:gdLst/>
            <a:ahLst/>
            <a:cxnLst/>
            <a:rect l="l" t="t" r="r" b="b"/>
            <a:pathLst>
              <a:path w="39624" h="435864">
                <a:moveTo>
                  <a:pt x="39624" y="42672"/>
                </a:moveTo>
                <a:lnTo>
                  <a:pt x="0" y="0"/>
                </a:lnTo>
                <a:lnTo>
                  <a:pt x="0" y="393192"/>
                </a:lnTo>
                <a:lnTo>
                  <a:pt x="39624" y="435864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220212" y="3039618"/>
            <a:ext cx="39624" cy="76200"/>
          </a:xfrm>
          <a:custGeom>
            <a:avLst/>
            <a:gdLst/>
            <a:ahLst/>
            <a:cxnLst/>
            <a:rect l="l" t="t" r="r" b="b"/>
            <a:pathLst>
              <a:path w="39624" h="76200">
                <a:moveTo>
                  <a:pt x="39624" y="42672"/>
                </a:moveTo>
                <a:lnTo>
                  <a:pt x="0" y="0"/>
                </a:lnTo>
                <a:lnTo>
                  <a:pt x="0" y="36575"/>
                </a:lnTo>
                <a:lnTo>
                  <a:pt x="39624" y="7620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220212" y="3039618"/>
            <a:ext cx="39624" cy="76200"/>
          </a:xfrm>
          <a:custGeom>
            <a:avLst/>
            <a:gdLst/>
            <a:ahLst/>
            <a:cxnLst/>
            <a:rect l="l" t="t" r="r" b="b"/>
            <a:pathLst>
              <a:path w="39624" h="76200">
                <a:moveTo>
                  <a:pt x="39624" y="42672"/>
                </a:moveTo>
                <a:lnTo>
                  <a:pt x="0" y="0"/>
                </a:lnTo>
                <a:lnTo>
                  <a:pt x="0" y="36575"/>
                </a:lnTo>
                <a:lnTo>
                  <a:pt x="39624" y="7620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217164" y="3076194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42672" y="39624"/>
                </a:moveTo>
                <a:lnTo>
                  <a:pt x="3048" y="0"/>
                </a:lnTo>
                <a:lnTo>
                  <a:pt x="0" y="18287"/>
                </a:lnTo>
                <a:lnTo>
                  <a:pt x="39624" y="60959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217164" y="3076194"/>
            <a:ext cx="42672" cy="60959"/>
          </a:xfrm>
          <a:custGeom>
            <a:avLst/>
            <a:gdLst/>
            <a:ahLst/>
            <a:cxnLst/>
            <a:rect l="l" t="t" r="r" b="b"/>
            <a:pathLst>
              <a:path w="42672" h="60959">
                <a:moveTo>
                  <a:pt x="42672" y="39624"/>
                </a:moveTo>
                <a:lnTo>
                  <a:pt x="3048" y="0"/>
                </a:lnTo>
                <a:lnTo>
                  <a:pt x="0" y="18287"/>
                </a:lnTo>
                <a:lnTo>
                  <a:pt x="39624" y="60959"/>
                </a:lnTo>
                <a:lnTo>
                  <a:pt x="4267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214116" y="3094481"/>
            <a:ext cx="42671" cy="51816"/>
          </a:xfrm>
          <a:custGeom>
            <a:avLst/>
            <a:gdLst/>
            <a:ahLst/>
            <a:cxnLst/>
            <a:rect l="l" t="t" r="r" b="b"/>
            <a:pathLst>
              <a:path w="42671" h="51816">
                <a:moveTo>
                  <a:pt x="42671" y="42672"/>
                </a:moveTo>
                <a:lnTo>
                  <a:pt x="3047" y="0"/>
                </a:lnTo>
                <a:lnTo>
                  <a:pt x="0" y="12192"/>
                </a:lnTo>
                <a:lnTo>
                  <a:pt x="39623" y="51816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214116" y="3094481"/>
            <a:ext cx="42671" cy="51816"/>
          </a:xfrm>
          <a:custGeom>
            <a:avLst/>
            <a:gdLst/>
            <a:ahLst/>
            <a:cxnLst/>
            <a:rect l="l" t="t" r="r" b="b"/>
            <a:pathLst>
              <a:path w="42671" h="51816">
                <a:moveTo>
                  <a:pt x="42671" y="42672"/>
                </a:moveTo>
                <a:lnTo>
                  <a:pt x="3047" y="0"/>
                </a:lnTo>
                <a:lnTo>
                  <a:pt x="0" y="12192"/>
                </a:lnTo>
                <a:lnTo>
                  <a:pt x="39623" y="51816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208020" y="3106674"/>
            <a:ext cx="45719" cy="48768"/>
          </a:xfrm>
          <a:custGeom>
            <a:avLst/>
            <a:gdLst/>
            <a:ahLst/>
            <a:cxnLst/>
            <a:rect l="l" t="t" r="r" b="b"/>
            <a:pathLst>
              <a:path w="45719" h="48768">
                <a:moveTo>
                  <a:pt x="45719" y="39624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08020" y="3106674"/>
            <a:ext cx="45719" cy="48768"/>
          </a:xfrm>
          <a:custGeom>
            <a:avLst/>
            <a:gdLst/>
            <a:ahLst/>
            <a:cxnLst/>
            <a:rect l="l" t="t" r="r" b="b"/>
            <a:pathLst>
              <a:path w="45719" h="48768">
                <a:moveTo>
                  <a:pt x="45719" y="39624"/>
                </a:moveTo>
                <a:lnTo>
                  <a:pt x="6096" y="0"/>
                </a:lnTo>
                <a:lnTo>
                  <a:pt x="0" y="6096"/>
                </a:lnTo>
                <a:lnTo>
                  <a:pt x="39624" y="48768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195828" y="3112770"/>
            <a:ext cx="51816" cy="48768"/>
          </a:xfrm>
          <a:custGeom>
            <a:avLst/>
            <a:gdLst/>
            <a:ahLst/>
            <a:cxnLst/>
            <a:rect l="l" t="t" r="r" b="b"/>
            <a:pathLst>
              <a:path w="51816" h="48768">
                <a:moveTo>
                  <a:pt x="51816" y="42672"/>
                </a:moveTo>
                <a:lnTo>
                  <a:pt x="12192" y="0"/>
                </a:lnTo>
                <a:lnTo>
                  <a:pt x="0" y="9144"/>
                </a:lnTo>
                <a:lnTo>
                  <a:pt x="39624" y="48768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95828" y="3112770"/>
            <a:ext cx="51816" cy="48768"/>
          </a:xfrm>
          <a:custGeom>
            <a:avLst/>
            <a:gdLst/>
            <a:ahLst/>
            <a:cxnLst/>
            <a:rect l="l" t="t" r="r" b="b"/>
            <a:pathLst>
              <a:path w="51816" h="48768">
                <a:moveTo>
                  <a:pt x="51816" y="42672"/>
                </a:moveTo>
                <a:lnTo>
                  <a:pt x="12192" y="0"/>
                </a:lnTo>
                <a:lnTo>
                  <a:pt x="0" y="9144"/>
                </a:lnTo>
                <a:lnTo>
                  <a:pt x="39624" y="48768"/>
                </a:lnTo>
                <a:lnTo>
                  <a:pt x="5181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180588" y="3121914"/>
            <a:ext cx="54863" cy="42671"/>
          </a:xfrm>
          <a:custGeom>
            <a:avLst/>
            <a:gdLst/>
            <a:ahLst/>
            <a:cxnLst/>
            <a:rect l="l" t="t" r="r" b="b"/>
            <a:pathLst>
              <a:path w="54863" h="42671">
                <a:moveTo>
                  <a:pt x="54863" y="39624"/>
                </a:moveTo>
                <a:lnTo>
                  <a:pt x="15239" y="0"/>
                </a:lnTo>
                <a:lnTo>
                  <a:pt x="0" y="0"/>
                </a:lnTo>
                <a:lnTo>
                  <a:pt x="39624" y="42671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180588" y="3121914"/>
            <a:ext cx="54863" cy="42671"/>
          </a:xfrm>
          <a:custGeom>
            <a:avLst/>
            <a:gdLst/>
            <a:ahLst/>
            <a:cxnLst/>
            <a:rect l="l" t="t" r="r" b="b"/>
            <a:pathLst>
              <a:path w="54863" h="42671">
                <a:moveTo>
                  <a:pt x="54863" y="39624"/>
                </a:moveTo>
                <a:lnTo>
                  <a:pt x="15239" y="0"/>
                </a:lnTo>
                <a:lnTo>
                  <a:pt x="0" y="0"/>
                </a:lnTo>
                <a:lnTo>
                  <a:pt x="39624" y="42671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180588" y="3121914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42671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180588" y="3121914"/>
            <a:ext cx="39624" cy="57911"/>
          </a:xfrm>
          <a:custGeom>
            <a:avLst/>
            <a:gdLst/>
            <a:ahLst/>
            <a:cxnLst/>
            <a:rect l="l" t="t" r="r" b="b"/>
            <a:pathLst>
              <a:path w="39624" h="57911">
                <a:moveTo>
                  <a:pt x="39624" y="42671"/>
                </a:moveTo>
                <a:lnTo>
                  <a:pt x="0" y="0"/>
                </a:lnTo>
                <a:lnTo>
                  <a:pt x="0" y="18287"/>
                </a:lnTo>
                <a:lnTo>
                  <a:pt x="39624" y="57911"/>
                </a:lnTo>
                <a:lnTo>
                  <a:pt x="39624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256788" y="2439161"/>
            <a:ext cx="54863" cy="48768"/>
          </a:xfrm>
          <a:custGeom>
            <a:avLst/>
            <a:gdLst/>
            <a:ahLst/>
            <a:cxnLst/>
            <a:rect l="l" t="t" r="r" b="b"/>
            <a:pathLst>
              <a:path w="54863" h="48768">
                <a:moveTo>
                  <a:pt x="54863" y="42672"/>
                </a:moveTo>
                <a:lnTo>
                  <a:pt x="12191" y="0"/>
                </a:lnTo>
                <a:lnTo>
                  <a:pt x="0" y="9144"/>
                </a:lnTo>
                <a:lnTo>
                  <a:pt x="39624" y="48768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256788" y="2439161"/>
            <a:ext cx="54863" cy="48768"/>
          </a:xfrm>
          <a:custGeom>
            <a:avLst/>
            <a:gdLst/>
            <a:ahLst/>
            <a:cxnLst/>
            <a:rect l="l" t="t" r="r" b="b"/>
            <a:pathLst>
              <a:path w="54863" h="48768">
                <a:moveTo>
                  <a:pt x="54863" y="42672"/>
                </a:moveTo>
                <a:lnTo>
                  <a:pt x="12191" y="0"/>
                </a:lnTo>
                <a:lnTo>
                  <a:pt x="0" y="9144"/>
                </a:lnTo>
                <a:lnTo>
                  <a:pt x="39624" y="48768"/>
                </a:lnTo>
                <a:lnTo>
                  <a:pt x="5486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174492" y="2448305"/>
            <a:ext cx="121919" cy="131064"/>
          </a:xfrm>
          <a:custGeom>
            <a:avLst/>
            <a:gdLst/>
            <a:ahLst/>
            <a:cxnLst/>
            <a:rect l="l" t="t" r="r" b="b"/>
            <a:pathLst>
              <a:path w="121919" h="131064">
                <a:moveTo>
                  <a:pt x="121919" y="39624"/>
                </a:moveTo>
                <a:lnTo>
                  <a:pt x="82295" y="0"/>
                </a:lnTo>
                <a:lnTo>
                  <a:pt x="0" y="88392"/>
                </a:lnTo>
                <a:lnTo>
                  <a:pt x="39624" y="131064"/>
                </a:lnTo>
                <a:lnTo>
                  <a:pt x="1219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174492" y="2448305"/>
            <a:ext cx="121919" cy="131064"/>
          </a:xfrm>
          <a:custGeom>
            <a:avLst/>
            <a:gdLst/>
            <a:ahLst/>
            <a:cxnLst/>
            <a:rect l="l" t="t" r="r" b="b"/>
            <a:pathLst>
              <a:path w="121919" h="131064">
                <a:moveTo>
                  <a:pt x="121919" y="39624"/>
                </a:moveTo>
                <a:lnTo>
                  <a:pt x="82295" y="0"/>
                </a:lnTo>
                <a:lnTo>
                  <a:pt x="0" y="88392"/>
                </a:lnTo>
                <a:lnTo>
                  <a:pt x="39624" y="131064"/>
                </a:lnTo>
                <a:lnTo>
                  <a:pt x="1219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174492" y="2536698"/>
            <a:ext cx="45719" cy="54863"/>
          </a:xfrm>
          <a:custGeom>
            <a:avLst/>
            <a:gdLst/>
            <a:ahLst/>
            <a:cxnLst/>
            <a:rect l="l" t="t" r="r" b="b"/>
            <a:pathLst>
              <a:path w="45719" h="54863">
                <a:moveTo>
                  <a:pt x="39624" y="42672"/>
                </a:moveTo>
                <a:lnTo>
                  <a:pt x="0" y="0"/>
                </a:lnTo>
                <a:lnTo>
                  <a:pt x="6095" y="15240"/>
                </a:lnTo>
                <a:lnTo>
                  <a:pt x="45719" y="54863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174492" y="2536698"/>
            <a:ext cx="45719" cy="54863"/>
          </a:xfrm>
          <a:custGeom>
            <a:avLst/>
            <a:gdLst/>
            <a:ahLst/>
            <a:cxnLst/>
            <a:rect l="l" t="t" r="r" b="b"/>
            <a:pathLst>
              <a:path w="45719" h="54863">
                <a:moveTo>
                  <a:pt x="39624" y="42672"/>
                </a:moveTo>
                <a:lnTo>
                  <a:pt x="0" y="0"/>
                </a:lnTo>
                <a:lnTo>
                  <a:pt x="6095" y="15240"/>
                </a:lnTo>
                <a:lnTo>
                  <a:pt x="45719" y="54863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214116" y="2481833"/>
            <a:ext cx="298704" cy="697992"/>
          </a:xfrm>
          <a:custGeom>
            <a:avLst/>
            <a:gdLst/>
            <a:ahLst/>
            <a:cxnLst/>
            <a:rect l="l" t="t" r="r" b="b"/>
            <a:pathLst>
              <a:path w="298704" h="697992">
                <a:moveTo>
                  <a:pt x="103631" y="664464"/>
                </a:moveTo>
                <a:lnTo>
                  <a:pt x="100583" y="652272"/>
                </a:lnTo>
                <a:lnTo>
                  <a:pt x="97535" y="633984"/>
                </a:lnTo>
                <a:lnTo>
                  <a:pt x="97535" y="356616"/>
                </a:lnTo>
                <a:lnTo>
                  <a:pt x="115823" y="320040"/>
                </a:lnTo>
                <a:lnTo>
                  <a:pt x="134111" y="295656"/>
                </a:lnTo>
                <a:lnTo>
                  <a:pt x="149351" y="283464"/>
                </a:lnTo>
                <a:lnTo>
                  <a:pt x="164592" y="274320"/>
                </a:lnTo>
                <a:lnTo>
                  <a:pt x="176783" y="274320"/>
                </a:lnTo>
                <a:lnTo>
                  <a:pt x="188975" y="280416"/>
                </a:lnTo>
                <a:lnTo>
                  <a:pt x="198119" y="292608"/>
                </a:lnTo>
                <a:lnTo>
                  <a:pt x="204216" y="313944"/>
                </a:lnTo>
                <a:lnTo>
                  <a:pt x="207263" y="350520"/>
                </a:lnTo>
                <a:lnTo>
                  <a:pt x="207263" y="637032"/>
                </a:lnTo>
                <a:lnTo>
                  <a:pt x="201168" y="655320"/>
                </a:lnTo>
                <a:lnTo>
                  <a:pt x="195071" y="667512"/>
                </a:lnTo>
                <a:lnTo>
                  <a:pt x="185928" y="676656"/>
                </a:lnTo>
                <a:lnTo>
                  <a:pt x="170687" y="676656"/>
                </a:lnTo>
                <a:lnTo>
                  <a:pt x="164592" y="679704"/>
                </a:lnTo>
                <a:lnTo>
                  <a:pt x="164592" y="697992"/>
                </a:lnTo>
                <a:lnTo>
                  <a:pt x="298704" y="694944"/>
                </a:lnTo>
                <a:lnTo>
                  <a:pt x="298704" y="676656"/>
                </a:lnTo>
                <a:lnTo>
                  <a:pt x="280416" y="673608"/>
                </a:lnTo>
                <a:lnTo>
                  <a:pt x="271271" y="667512"/>
                </a:lnTo>
                <a:lnTo>
                  <a:pt x="265175" y="658368"/>
                </a:lnTo>
                <a:lnTo>
                  <a:pt x="262128" y="649224"/>
                </a:lnTo>
                <a:lnTo>
                  <a:pt x="259080" y="621792"/>
                </a:lnTo>
                <a:lnTo>
                  <a:pt x="256031" y="582168"/>
                </a:lnTo>
                <a:lnTo>
                  <a:pt x="256031" y="329184"/>
                </a:lnTo>
                <a:lnTo>
                  <a:pt x="249935" y="280416"/>
                </a:lnTo>
                <a:lnTo>
                  <a:pt x="240792" y="240792"/>
                </a:lnTo>
                <a:lnTo>
                  <a:pt x="234695" y="225551"/>
                </a:lnTo>
                <a:lnTo>
                  <a:pt x="225551" y="216408"/>
                </a:lnTo>
                <a:lnTo>
                  <a:pt x="219456" y="207264"/>
                </a:lnTo>
                <a:lnTo>
                  <a:pt x="207263" y="204216"/>
                </a:lnTo>
                <a:lnTo>
                  <a:pt x="185928" y="204216"/>
                </a:lnTo>
                <a:lnTo>
                  <a:pt x="167639" y="216408"/>
                </a:lnTo>
                <a:lnTo>
                  <a:pt x="149351" y="234696"/>
                </a:lnTo>
                <a:lnTo>
                  <a:pt x="124968" y="271272"/>
                </a:lnTo>
                <a:lnTo>
                  <a:pt x="97535" y="329184"/>
                </a:lnTo>
                <a:lnTo>
                  <a:pt x="97535" y="0"/>
                </a:lnTo>
                <a:lnTo>
                  <a:pt x="82295" y="6096"/>
                </a:lnTo>
                <a:lnTo>
                  <a:pt x="0" y="97536"/>
                </a:lnTo>
                <a:lnTo>
                  <a:pt x="6095" y="109727"/>
                </a:lnTo>
                <a:lnTo>
                  <a:pt x="24383" y="94488"/>
                </a:lnTo>
                <a:lnTo>
                  <a:pt x="33527" y="91440"/>
                </a:lnTo>
                <a:lnTo>
                  <a:pt x="36575" y="94488"/>
                </a:lnTo>
                <a:lnTo>
                  <a:pt x="42671" y="103632"/>
                </a:lnTo>
                <a:lnTo>
                  <a:pt x="45719" y="115824"/>
                </a:lnTo>
                <a:lnTo>
                  <a:pt x="45719" y="633984"/>
                </a:lnTo>
                <a:lnTo>
                  <a:pt x="42671" y="655320"/>
                </a:lnTo>
                <a:lnTo>
                  <a:pt x="33527" y="673608"/>
                </a:lnTo>
                <a:lnTo>
                  <a:pt x="6095" y="682751"/>
                </a:lnTo>
                <a:lnTo>
                  <a:pt x="6095" y="697992"/>
                </a:lnTo>
                <a:lnTo>
                  <a:pt x="140207" y="697992"/>
                </a:lnTo>
                <a:lnTo>
                  <a:pt x="140207" y="679704"/>
                </a:lnTo>
                <a:lnTo>
                  <a:pt x="121919" y="676656"/>
                </a:lnTo>
                <a:lnTo>
                  <a:pt x="109728" y="670560"/>
                </a:lnTo>
                <a:lnTo>
                  <a:pt x="103631" y="6644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296412" y="2481834"/>
            <a:ext cx="15239" cy="6096"/>
          </a:xfrm>
          <a:custGeom>
            <a:avLst/>
            <a:gdLst/>
            <a:ahLst/>
            <a:cxnLst/>
            <a:rect l="l" t="t" r="r" b="b"/>
            <a:pathLst>
              <a:path w="15239" h="6096">
                <a:moveTo>
                  <a:pt x="15239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214116" y="2487930"/>
            <a:ext cx="82296" cy="91439"/>
          </a:xfrm>
          <a:custGeom>
            <a:avLst/>
            <a:gdLst/>
            <a:ahLst/>
            <a:cxnLst/>
            <a:rect l="l" t="t" r="r" b="b"/>
            <a:pathLst>
              <a:path w="82296" h="91439">
                <a:moveTo>
                  <a:pt x="82296" y="0"/>
                </a:moveTo>
                <a:lnTo>
                  <a:pt x="0" y="91439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214116" y="2579370"/>
            <a:ext cx="6096" cy="12192"/>
          </a:xfrm>
          <a:custGeom>
            <a:avLst/>
            <a:gdLst/>
            <a:ahLst/>
            <a:cxnLst/>
            <a:rect l="l" t="t" r="r" b="b"/>
            <a:pathLst>
              <a:path w="6096" h="12192">
                <a:moveTo>
                  <a:pt x="0" y="0"/>
                </a:moveTo>
                <a:lnTo>
                  <a:pt x="6096" y="1219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220212" y="2576322"/>
            <a:ext cx="18287" cy="15240"/>
          </a:xfrm>
          <a:custGeom>
            <a:avLst/>
            <a:gdLst/>
            <a:ahLst/>
            <a:cxnLst/>
            <a:rect l="l" t="t" r="r" b="b"/>
            <a:pathLst>
              <a:path w="18287" h="15239">
                <a:moveTo>
                  <a:pt x="0" y="15240"/>
                </a:moveTo>
                <a:lnTo>
                  <a:pt x="18287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38500" y="2573274"/>
            <a:ext cx="9143" cy="3047"/>
          </a:xfrm>
          <a:custGeom>
            <a:avLst/>
            <a:gdLst/>
            <a:ahLst/>
            <a:cxnLst/>
            <a:rect l="l" t="t" r="r" b="b"/>
            <a:pathLst>
              <a:path w="9143" h="3048">
                <a:moveTo>
                  <a:pt x="0" y="3048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247644" y="2573274"/>
            <a:ext cx="3048" cy="3047"/>
          </a:xfrm>
          <a:custGeom>
            <a:avLst/>
            <a:gdLst/>
            <a:ahLst/>
            <a:cxnLst/>
            <a:rect l="l" t="t" r="r" b="b"/>
            <a:pathLst>
              <a:path w="3048" h="3048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250692" y="2576322"/>
            <a:ext cx="6095" cy="9143"/>
          </a:xfrm>
          <a:custGeom>
            <a:avLst/>
            <a:gdLst/>
            <a:ahLst/>
            <a:cxnLst/>
            <a:rect l="l" t="t" r="r" b="b"/>
            <a:pathLst>
              <a:path w="6095" h="9143">
                <a:moveTo>
                  <a:pt x="0" y="0"/>
                </a:moveTo>
                <a:lnTo>
                  <a:pt x="6095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256788" y="2585466"/>
            <a:ext cx="3048" cy="12192"/>
          </a:xfrm>
          <a:custGeom>
            <a:avLst/>
            <a:gdLst/>
            <a:ahLst/>
            <a:cxnLst/>
            <a:rect l="l" t="t" r="r" b="b"/>
            <a:pathLst>
              <a:path w="3048" h="12192">
                <a:moveTo>
                  <a:pt x="0" y="0"/>
                </a:moveTo>
                <a:lnTo>
                  <a:pt x="3048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259836" y="2597658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259836" y="2689098"/>
            <a:ext cx="0" cy="393191"/>
          </a:xfrm>
          <a:custGeom>
            <a:avLst/>
            <a:gdLst/>
            <a:ahLst/>
            <a:cxnLst/>
            <a:rect l="l" t="t" r="r" b="b"/>
            <a:pathLst>
              <a:path h="393191">
                <a:moveTo>
                  <a:pt x="0" y="0"/>
                </a:moveTo>
                <a:lnTo>
                  <a:pt x="0" y="39319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259836" y="3082290"/>
            <a:ext cx="0" cy="33528"/>
          </a:xfrm>
          <a:custGeom>
            <a:avLst/>
            <a:gdLst/>
            <a:ahLst/>
            <a:cxnLst/>
            <a:rect l="l" t="t" r="r" b="b"/>
            <a:pathLst>
              <a:path h="33528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256788" y="3115818"/>
            <a:ext cx="3048" cy="21336"/>
          </a:xfrm>
          <a:custGeom>
            <a:avLst/>
            <a:gdLst/>
            <a:ahLst/>
            <a:cxnLst/>
            <a:rect l="l" t="t" r="r" b="b"/>
            <a:pathLst>
              <a:path w="3048" h="21336">
                <a:moveTo>
                  <a:pt x="3048" y="0"/>
                </a:moveTo>
                <a:lnTo>
                  <a:pt x="0" y="21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253740" y="3137154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8" y="0"/>
                </a:moveTo>
                <a:lnTo>
                  <a:pt x="0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247644" y="3146298"/>
            <a:ext cx="6095" cy="9143"/>
          </a:xfrm>
          <a:custGeom>
            <a:avLst/>
            <a:gdLst/>
            <a:ahLst/>
            <a:cxnLst/>
            <a:rect l="l" t="t" r="r" b="b"/>
            <a:pathLst>
              <a:path w="6095" h="9143">
                <a:moveTo>
                  <a:pt x="6095" y="0"/>
                </a:moveTo>
                <a:lnTo>
                  <a:pt x="0" y="9144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235452" y="3155442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2" h="6095">
                <a:moveTo>
                  <a:pt x="12192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220212" y="3161538"/>
            <a:ext cx="15239" cy="3048"/>
          </a:xfrm>
          <a:custGeom>
            <a:avLst/>
            <a:gdLst/>
            <a:ahLst/>
            <a:cxnLst/>
            <a:rect l="l" t="t" r="r" b="b"/>
            <a:pathLst>
              <a:path w="15239" h="3048">
                <a:moveTo>
                  <a:pt x="15239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220212" y="3164586"/>
            <a:ext cx="0" cy="15239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239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220212" y="3179826"/>
            <a:ext cx="134112" cy="0"/>
          </a:xfrm>
          <a:custGeom>
            <a:avLst/>
            <a:gdLst/>
            <a:ahLst/>
            <a:cxnLst/>
            <a:rect l="l" t="t" r="r" b="b"/>
            <a:pathLst>
              <a:path w="134112">
                <a:moveTo>
                  <a:pt x="0" y="0"/>
                </a:moveTo>
                <a:lnTo>
                  <a:pt x="13411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354324" y="3161538"/>
            <a:ext cx="0" cy="18287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336036" y="3158490"/>
            <a:ext cx="18287" cy="3048"/>
          </a:xfrm>
          <a:custGeom>
            <a:avLst/>
            <a:gdLst/>
            <a:ahLst/>
            <a:cxnLst/>
            <a:rect l="l" t="t" r="r" b="b"/>
            <a:pathLst>
              <a:path w="18287" h="3048">
                <a:moveTo>
                  <a:pt x="18287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323844" y="3152394"/>
            <a:ext cx="12192" cy="6095"/>
          </a:xfrm>
          <a:custGeom>
            <a:avLst/>
            <a:gdLst/>
            <a:ahLst/>
            <a:cxnLst/>
            <a:rect l="l" t="t" r="r" b="b"/>
            <a:pathLst>
              <a:path w="12192" h="6095">
                <a:moveTo>
                  <a:pt x="12191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317748" y="3146298"/>
            <a:ext cx="6095" cy="6095"/>
          </a:xfrm>
          <a:custGeom>
            <a:avLst/>
            <a:gdLst/>
            <a:ahLst/>
            <a:cxnLst/>
            <a:rect l="l" t="t" r="r" b="b"/>
            <a:pathLst>
              <a:path w="6096" h="6095">
                <a:moveTo>
                  <a:pt x="6095" y="6096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314700" y="3134105"/>
            <a:ext cx="3048" cy="12192"/>
          </a:xfrm>
          <a:custGeom>
            <a:avLst/>
            <a:gdLst/>
            <a:ahLst/>
            <a:cxnLst/>
            <a:rect l="l" t="t" r="r" b="b"/>
            <a:pathLst>
              <a:path w="3048" h="12192">
                <a:moveTo>
                  <a:pt x="3048" y="1219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311652" y="3115818"/>
            <a:ext cx="3048" cy="18287"/>
          </a:xfrm>
          <a:custGeom>
            <a:avLst/>
            <a:gdLst/>
            <a:ahLst/>
            <a:cxnLst/>
            <a:rect l="l" t="t" r="r" b="b"/>
            <a:pathLst>
              <a:path w="3048" h="18287">
                <a:moveTo>
                  <a:pt x="3048" y="1828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311652" y="307619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3962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311652" y="2838450"/>
            <a:ext cx="0" cy="237744"/>
          </a:xfrm>
          <a:custGeom>
            <a:avLst/>
            <a:gdLst/>
            <a:ahLst/>
            <a:cxnLst/>
            <a:rect l="l" t="t" r="r" b="b"/>
            <a:pathLst>
              <a:path h="237744">
                <a:moveTo>
                  <a:pt x="0" y="2377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311652" y="2801874"/>
            <a:ext cx="18287" cy="36575"/>
          </a:xfrm>
          <a:custGeom>
            <a:avLst/>
            <a:gdLst/>
            <a:ahLst/>
            <a:cxnLst/>
            <a:rect l="l" t="t" r="r" b="b"/>
            <a:pathLst>
              <a:path w="18287" h="36575">
                <a:moveTo>
                  <a:pt x="0" y="36576"/>
                </a:moveTo>
                <a:lnTo>
                  <a:pt x="18287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329940" y="2777490"/>
            <a:ext cx="18287" cy="24384"/>
          </a:xfrm>
          <a:custGeom>
            <a:avLst/>
            <a:gdLst/>
            <a:ahLst/>
            <a:cxnLst/>
            <a:rect l="l" t="t" r="r" b="b"/>
            <a:pathLst>
              <a:path w="18287" h="24384">
                <a:moveTo>
                  <a:pt x="0" y="24383"/>
                </a:moveTo>
                <a:lnTo>
                  <a:pt x="18287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348228" y="2765298"/>
            <a:ext cx="15240" cy="12192"/>
          </a:xfrm>
          <a:custGeom>
            <a:avLst/>
            <a:gdLst/>
            <a:ahLst/>
            <a:cxnLst/>
            <a:rect l="l" t="t" r="r" b="b"/>
            <a:pathLst>
              <a:path w="15240" h="12192">
                <a:moveTo>
                  <a:pt x="0" y="12192"/>
                </a:moveTo>
                <a:lnTo>
                  <a:pt x="1524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363468" y="2756154"/>
            <a:ext cx="15239" cy="9143"/>
          </a:xfrm>
          <a:custGeom>
            <a:avLst/>
            <a:gdLst/>
            <a:ahLst/>
            <a:cxnLst/>
            <a:rect l="l" t="t" r="r" b="b"/>
            <a:pathLst>
              <a:path w="15239" h="9143">
                <a:moveTo>
                  <a:pt x="0" y="9144"/>
                </a:moveTo>
                <a:lnTo>
                  <a:pt x="15239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378707" y="2756154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390900" y="2756154"/>
            <a:ext cx="12192" cy="6096"/>
          </a:xfrm>
          <a:custGeom>
            <a:avLst/>
            <a:gdLst/>
            <a:ahLst/>
            <a:cxnLst/>
            <a:rect l="l" t="t" r="r" b="b"/>
            <a:pathLst>
              <a:path w="12192" h="6096">
                <a:moveTo>
                  <a:pt x="0" y="0"/>
                </a:moveTo>
                <a:lnTo>
                  <a:pt x="12192" y="6096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403092" y="2762250"/>
            <a:ext cx="9143" cy="12191"/>
          </a:xfrm>
          <a:custGeom>
            <a:avLst/>
            <a:gdLst/>
            <a:ahLst/>
            <a:cxnLst/>
            <a:rect l="l" t="t" r="r" b="b"/>
            <a:pathLst>
              <a:path w="9144" h="12191">
                <a:moveTo>
                  <a:pt x="0" y="0"/>
                </a:moveTo>
                <a:lnTo>
                  <a:pt x="9143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412236" y="2774442"/>
            <a:ext cx="6095" cy="21336"/>
          </a:xfrm>
          <a:custGeom>
            <a:avLst/>
            <a:gdLst/>
            <a:ahLst/>
            <a:cxnLst/>
            <a:rect l="l" t="t" r="r" b="b"/>
            <a:pathLst>
              <a:path w="6095" h="21336">
                <a:moveTo>
                  <a:pt x="0" y="0"/>
                </a:moveTo>
                <a:lnTo>
                  <a:pt x="6095" y="2133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418331" y="2795778"/>
            <a:ext cx="3048" cy="36575"/>
          </a:xfrm>
          <a:custGeom>
            <a:avLst/>
            <a:gdLst/>
            <a:ahLst/>
            <a:cxnLst/>
            <a:rect l="l" t="t" r="r" b="b"/>
            <a:pathLst>
              <a:path w="3048" h="36575">
                <a:moveTo>
                  <a:pt x="0" y="0"/>
                </a:moveTo>
                <a:lnTo>
                  <a:pt x="3048" y="3657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421379" y="2832354"/>
            <a:ext cx="0" cy="64008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421379" y="2896362"/>
            <a:ext cx="0" cy="173736"/>
          </a:xfrm>
          <a:custGeom>
            <a:avLst/>
            <a:gdLst/>
            <a:ahLst/>
            <a:cxnLst/>
            <a:rect l="l" t="t" r="r" b="b"/>
            <a:pathLst>
              <a:path h="173736">
                <a:moveTo>
                  <a:pt x="0" y="0"/>
                </a:moveTo>
                <a:lnTo>
                  <a:pt x="0" y="17373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421379" y="3070098"/>
            <a:ext cx="0" cy="48767"/>
          </a:xfrm>
          <a:custGeom>
            <a:avLst/>
            <a:gdLst/>
            <a:ahLst/>
            <a:cxnLst/>
            <a:rect l="l" t="t" r="r" b="b"/>
            <a:pathLst>
              <a:path h="48767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415283" y="3118866"/>
            <a:ext cx="6096" cy="1828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6096" y="0"/>
                </a:moveTo>
                <a:lnTo>
                  <a:pt x="0" y="1828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409188" y="3137154"/>
            <a:ext cx="6095" cy="12191"/>
          </a:xfrm>
          <a:custGeom>
            <a:avLst/>
            <a:gdLst/>
            <a:ahLst/>
            <a:cxnLst/>
            <a:rect l="l" t="t" r="r" b="b"/>
            <a:pathLst>
              <a:path w="6095" h="12191">
                <a:moveTo>
                  <a:pt x="6095" y="0"/>
                </a:moveTo>
                <a:lnTo>
                  <a:pt x="0" y="1219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400044" y="3149346"/>
            <a:ext cx="9143" cy="9143"/>
          </a:xfrm>
          <a:custGeom>
            <a:avLst/>
            <a:gdLst/>
            <a:ahLst/>
            <a:cxnLst/>
            <a:rect l="l" t="t" r="r" b="b"/>
            <a:pathLst>
              <a:path w="9144" h="9143">
                <a:moveTo>
                  <a:pt x="9143" y="0"/>
                </a:moveTo>
                <a:lnTo>
                  <a:pt x="0" y="9143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384804" y="315849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1524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378707" y="3158490"/>
            <a:ext cx="6095" cy="3048"/>
          </a:xfrm>
          <a:custGeom>
            <a:avLst/>
            <a:gdLst/>
            <a:ahLst/>
            <a:cxnLst/>
            <a:rect l="l" t="t" r="r" b="b"/>
            <a:pathLst>
              <a:path w="6096" h="3048">
                <a:moveTo>
                  <a:pt x="6096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378707" y="3161538"/>
            <a:ext cx="0" cy="18287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0"/>
                </a:moveTo>
                <a:lnTo>
                  <a:pt x="0" y="1828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378707" y="3176778"/>
            <a:ext cx="134112" cy="3048"/>
          </a:xfrm>
          <a:custGeom>
            <a:avLst/>
            <a:gdLst/>
            <a:ahLst/>
            <a:cxnLst/>
            <a:rect l="l" t="t" r="r" b="b"/>
            <a:pathLst>
              <a:path w="134112" h="3048">
                <a:moveTo>
                  <a:pt x="0" y="3048"/>
                </a:moveTo>
                <a:lnTo>
                  <a:pt x="134112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512820" y="3158490"/>
            <a:ext cx="0" cy="18287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494531" y="3155442"/>
            <a:ext cx="18287" cy="3047"/>
          </a:xfrm>
          <a:custGeom>
            <a:avLst/>
            <a:gdLst/>
            <a:ahLst/>
            <a:cxnLst/>
            <a:rect l="l" t="t" r="r" b="b"/>
            <a:pathLst>
              <a:path w="18287" h="3047">
                <a:moveTo>
                  <a:pt x="18288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485388" y="3149346"/>
            <a:ext cx="9143" cy="6096"/>
          </a:xfrm>
          <a:custGeom>
            <a:avLst/>
            <a:gdLst/>
            <a:ahLst/>
            <a:cxnLst/>
            <a:rect l="l" t="t" r="r" b="b"/>
            <a:pathLst>
              <a:path w="9143" h="6096">
                <a:moveTo>
                  <a:pt x="9143" y="6096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479292" y="3140202"/>
            <a:ext cx="6095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5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476244" y="3131057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7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473196" y="3103626"/>
            <a:ext cx="3048" cy="27431"/>
          </a:xfrm>
          <a:custGeom>
            <a:avLst/>
            <a:gdLst/>
            <a:ahLst/>
            <a:cxnLst/>
            <a:rect l="l" t="t" r="r" b="b"/>
            <a:pathLst>
              <a:path w="3048" h="27431">
                <a:moveTo>
                  <a:pt x="3047" y="27432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470148" y="3064002"/>
            <a:ext cx="3048" cy="39624"/>
          </a:xfrm>
          <a:custGeom>
            <a:avLst/>
            <a:gdLst/>
            <a:ahLst/>
            <a:cxnLst/>
            <a:rect l="l" t="t" r="r" b="b"/>
            <a:pathLst>
              <a:path w="3048" h="39624">
                <a:moveTo>
                  <a:pt x="3047" y="3962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470148" y="2887218"/>
            <a:ext cx="0" cy="176783"/>
          </a:xfrm>
          <a:custGeom>
            <a:avLst/>
            <a:gdLst/>
            <a:ahLst/>
            <a:cxnLst/>
            <a:rect l="l" t="t" r="r" b="b"/>
            <a:pathLst>
              <a:path h="176783">
                <a:moveTo>
                  <a:pt x="0" y="17678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470148" y="281101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464052" y="2762250"/>
            <a:ext cx="6095" cy="48768"/>
          </a:xfrm>
          <a:custGeom>
            <a:avLst/>
            <a:gdLst/>
            <a:ahLst/>
            <a:cxnLst/>
            <a:rect l="l" t="t" r="r" b="b"/>
            <a:pathLst>
              <a:path w="6096" h="48768">
                <a:moveTo>
                  <a:pt x="6095" y="48768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454907" y="2722626"/>
            <a:ext cx="9143" cy="39624"/>
          </a:xfrm>
          <a:custGeom>
            <a:avLst/>
            <a:gdLst/>
            <a:ahLst/>
            <a:cxnLst/>
            <a:rect l="l" t="t" r="r" b="b"/>
            <a:pathLst>
              <a:path w="9144" h="39624">
                <a:moveTo>
                  <a:pt x="9144" y="3962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448812" y="2707386"/>
            <a:ext cx="6095" cy="15240"/>
          </a:xfrm>
          <a:custGeom>
            <a:avLst/>
            <a:gdLst/>
            <a:ahLst/>
            <a:cxnLst/>
            <a:rect l="l" t="t" r="r" b="b"/>
            <a:pathLst>
              <a:path w="6095" h="15239">
                <a:moveTo>
                  <a:pt x="6095" y="15239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439668" y="2698242"/>
            <a:ext cx="9143" cy="9143"/>
          </a:xfrm>
          <a:custGeom>
            <a:avLst/>
            <a:gdLst/>
            <a:ahLst/>
            <a:cxnLst/>
            <a:rect l="l" t="t" r="r" b="b"/>
            <a:pathLst>
              <a:path w="9144" h="9143">
                <a:moveTo>
                  <a:pt x="9143" y="9143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433572" y="2689098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5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421379" y="2686050"/>
            <a:ext cx="12191" cy="3047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12192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412236" y="2686050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9143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400044" y="2686050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1219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381755" y="2686050"/>
            <a:ext cx="18287" cy="12191"/>
          </a:xfrm>
          <a:custGeom>
            <a:avLst/>
            <a:gdLst/>
            <a:ahLst/>
            <a:cxnLst/>
            <a:rect l="l" t="t" r="r" b="b"/>
            <a:pathLst>
              <a:path w="18287" h="12191">
                <a:moveTo>
                  <a:pt x="18288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363468" y="2698242"/>
            <a:ext cx="18287" cy="18288"/>
          </a:xfrm>
          <a:custGeom>
            <a:avLst/>
            <a:gdLst/>
            <a:ahLst/>
            <a:cxnLst/>
            <a:rect l="l" t="t" r="r" b="b"/>
            <a:pathLst>
              <a:path w="18287" h="18287">
                <a:moveTo>
                  <a:pt x="18287" y="0"/>
                </a:moveTo>
                <a:lnTo>
                  <a:pt x="0" y="1828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339083" y="2716530"/>
            <a:ext cx="24384" cy="36575"/>
          </a:xfrm>
          <a:custGeom>
            <a:avLst/>
            <a:gdLst/>
            <a:ahLst/>
            <a:cxnLst/>
            <a:rect l="l" t="t" r="r" b="b"/>
            <a:pathLst>
              <a:path w="24384" h="36575">
                <a:moveTo>
                  <a:pt x="24384" y="0"/>
                </a:moveTo>
                <a:lnTo>
                  <a:pt x="0" y="3657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311652" y="2753105"/>
            <a:ext cx="27431" cy="57912"/>
          </a:xfrm>
          <a:custGeom>
            <a:avLst/>
            <a:gdLst/>
            <a:ahLst/>
            <a:cxnLst/>
            <a:rect l="l" t="t" r="r" b="b"/>
            <a:pathLst>
              <a:path w="27431" h="57912">
                <a:moveTo>
                  <a:pt x="27431" y="0"/>
                </a:moveTo>
                <a:lnTo>
                  <a:pt x="0" y="57912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311652" y="2481834"/>
            <a:ext cx="0" cy="329184"/>
          </a:xfrm>
          <a:custGeom>
            <a:avLst/>
            <a:gdLst/>
            <a:ahLst/>
            <a:cxnLst/>
            <a:rect l="l" t="t" r="r" b="b"/>
            <a:pathLst>
              <a:path h="329184">
                <a:moveTo>
                  <a:pt x="0" y="32918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125724" y="2603754"/>
            <a:ext cx="51815" cy="60960"/>
          </a:xfrm>
          <a:custGeom>
            <a:avLst/>
            <a:gdLst/>
            <a:ahLst/>
            <a:cxnLst/>
            <a:rect l="l" t="t" r="r" b="b"/>
            <a:pathLst>
              <a:path w="51815" h="60960">
                <a:moveTo>
                  <a:pt x="39624" y="42672"/>
                </a:moveTo>
                <a:lnTo>
                  <a:pt x="0" y="0"/>
                </a:lnTo>
                <a:lnTo>
                  <a:pt x="9143" y="18288"/>
                </a:lnTo>
                <a:lnTo>
                  <a:pt x="51815" y="6096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125724" y="2603754"/>
            <a:ext cx="51815" cy="60960"/>
          </a:xfrm>
          <a:custGeom>
            <a:avLst/>
            <a:gdLst/>
            <a:ahLst/>
            <a:cxnLst/>
            <a:rect l="l" t="t" r="r" b="b"/>
            <a:pathLst>
              <a:path w="51815" h="60960">
                <a:moveTo>
                  <a:pt x="39624" y="42672"/>
                </a:moveTo>
                <a:lnTo>
                  <a:pt x="0" y="0"/>
                </a:lnTo>
                <a:lnTo>
                  <a:pt x="9143" y="18288"/>
                </a:lnTo>
                <a:lnTo>
                  <a:pt x="51815" y="60960"/>
                </a:lnTo>
                <a:lnTo>
                  <a:pt x="3962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134868" y="2622042"/>
            <a:ext cx="45719" cy="60959"/>
          </a:xfrm>
          <a:custGeom>
            <a:avLst/>
            <a:gdLst/>
            <a:ahLst/>
            <a:cxnLst/>
            <a:rect l="l" t="t" r="r" b="b"/>
            <a:pathLst>
              <a:path w="45719" h="60959">
                <a:moveTo>
                  <a:pt x="42671" y="42672"/>
                </a:moveTo>
                <a:lnTo>
                  <a:pt x="0" y="0"/>
                </a:lnTo>
                <a:lnTo>
                  <a:pt x="6095" y="21335"/>
                </a:lnTo>
                <a:lnTo>
                  <a:pt x="45719" y="60959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134868" y="2622042"/>
            <a:ext cx="45719" cy="60959"/>
          </a:xfrm>
          <a:custGeom>
            <a:avLst/>
            <a:gdLst/>
            <a:ahLst/>
            <a:cxnLst/>
            <a:rect l="l" t="t" r="r" b="b"/>
            <a:pathLst>
              <a:path w="45719" h="60959">
                <a:moveTo>
                  <a:pt x="42671" y="42672"/>
                </a:moveTo>
                <a:lnTo>
                  <a:pt x="0" y="0"/>
                </a:lnTo>
                <a:lnTo>
                  <a:pt x="6095" y="21335"/>
                </a:lnTo>
                <a:lnTo>
                  <a:pt x="45719" y="60959"/>
                </a:lnTo>
                <a:lnTo>
                  <a:pt x="42671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140964" y="2643378"/>
            <a:ext cx="45719" cy="70103"/>
          </a:xfrm>
          <a:custGeom>
            <a:avLst/>
            <a:gdLst/>
            <a:ahLst/>
            <a:cxnLst/>
            <a:rect l="l" t="t" r="r" b="b"/>
            <a:pathLst>
              <a:path w="45719" h="70103">
                <a:moveTo>
                  <a:pt x="39624" y="39624"/>
                </a:moveTo>
                <a:lnTo>
                  <a:pt x="0" y="0"/>
                </a:lnTo>
                <a:lnTo>
                  <a:pt x="3048" y="30479"/>
                </a:lnTo>
                <a:lnTo>
                  <a:pt x="45719" y="7010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140964" y="2643378"/>
            <a:ext cx="45719" cy="70103"/>
          </a:xfrm>
          <a:custGeom>
            <a:avLst/>
            <a:gdLst/>
            <a:ahLst/>
            <a:cxnLst/>
            <a:rect l="l" t="t" r="r" b="b"/>
            <a:pathLst>
              <a:path w="45719" h="70103">
                <a:moveTo>
                  <a:pt x="39624" y="39624"/>
                </a:moveTo>
                <a:lnTo>
                  <a:pt x="0" y="0"/>
                </a:lnTo>
                <a:lnTo>
                  <a:pt x="3048" y="30479"/>
                </a:lnTo>
                <a:lnTo>
                  <a:pt x="45719" y="70103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058668" y="3124961"/>
            <a:ext cx="51815" cy="39624"/>
          </a:xfrm>
          <a:custGeom>
            <a:avLst/>
            <a:gdLst/>
            <a:ahLst/>
            <a:cxnLst/>
            <a:rect l="l" t="t" r="r" b="b"/>
            <a:pathLst>
              <a:path w="51815" h="39624">
                <a:moveTo>
                  <a:pt x="51815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058668" y="3124961"/>
            <a:ext cx="51815" cy="39624"/>
          </a:xfrm>
          <a:custGeom>
            <a:avLst/>
            <a:gdLst/>
            <a:ahLst/>
            <a:cxnLst/>
            <a:rect l="l" t="t" r="r" b="b"/>
            <a:pathLst>
              <a:path w="51815" h="39624">
                <a:moveTo>
                  <a:pt x="51815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046476" y="3124961"/>
            <a:ext cx="51816" cy="39624"/>
          </a:xfrm>
          <a:custGeom>
            <a:avLst/>
            <a:gdLst/>
            <a:ahLst/>
            <a:cxnLst/>
            <a:rect l="l" t="t" r="r" b="b"/>
            <a:pathLst>
              <a:path w="51816" h="39624">
                <a:moveTo>
                  <a:pt x="51816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046476" y="3124961"/>
            <a:ext cx="51816" cy="39624"/>
          </a:xfrm>
          <a:custGeom>
            <a:avLst/>
            <a:gdLst/>
            <a:ahLst/>
            <a:cxnLst/>
            <a:rect l="l" t="t" r="r" b="b"/>
            <a:pathLst>
              <a:path w="51816" h="39624">
                <a:moveTo>
                  <a:pt x="51816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037332" y="3121914"/>
            <a:ext cx="48768" cy="42671"/>
          </a:xfrm>
          <a:custGeom>
            <a:avLst/>
            <a:gdLst/>
            <a:ahLst/>
            <a:cxnLst/>
            <a:rect l="l" t="t" r="r" b="b"/>
            <a:pathLst>
              <a:path w="48768" h="42671">
                <a:moveTo>
                  <a:pt x="48768" y="42671"/>
                </a:moveTo>
                <a:lnTo>
                  <a:pt x="9143" y="3047"/>
                </a:lnTo>
                <a:lnTo>
                  <a:pt x="0" y="0"/>
                </a:lnTo>
                <a:lnTo>
                  <a:pt x="39624" y="39624"/>
                </a:lnTo>
                <a:lnTo>
                  <a:pt x="4876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037332" y="3121914"/>
            <a:ext cx="48768" cy="42671"/>
          </a:xfrm>
          <a:custGeom>
            <a:avLst/>
            <a:gdLst/>
            <a:ahLst/>
            <a:cxnLst/>
            <a:rect l="l" t="t" r="r" b="b"/>
            <a:pathLst>
              <a:path w="48768" h="42671">
                <a:moveTo>
                  <a:pt x="48768" y="42671"/>
                </a:moveTo>
                <a:lnTo>
                  <a:pt x="9143" y="3047"/>
                </a:lnTo>
                <a:lnTo>
                  <a:pt x="0" y="0"/>
                </a:lnTo>
                <a:lnTo>
                  <a:pt x="39624" y="39624"/>
                </a:lnTo>
                <a:lnTo>
                  <a:pt x="4876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028188" y="3115818"/>
            <a:ext cx="48768" cy="45720"/>
          </a:xfrm>
          <a:custGeom>
            <a:avLst/>
            <a:gdLst/>
            <a:ahLst/>
            <a:cxnLst/>
            <a:rect l="l" t="t" r="r" b="b"/>
            <a:pathLst>
              <a:path w="48768" h="45720">
                <a:moveTo>
                  <a:pt x="48768" y="45720"/>
                </a:moveTo>
                <a:lnTo>
                  <a:pt x="9143" y="6096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028188" y="3115818"/>
            <a:ext cx="48768" cy="45720"/>
          </a:xfrm>
          <a:custGeom>
            <a:avLst/>
            <a:gdLst/>
            <a:ahLst/>
            <a:cxnLst/>
            <a:rect l="l" t="t" r="r" b="b"/>
            <a:pathLst>
              <a:path w="48768" h="45720">
                <a:moveTo>
                  <a:pt x="48768" y="45720"/>
                </a:moveTo>
                <a:lnTo>
                  <a:pt x="9143" y="6096"/>
                </a:lnTo>
                <a:lnTo>
                  <a:pt x="0" y="0"/>
                </a:lnTo>
                <a:lnTo>
                  <a:pt x="39624" y="39624"/>
                </a:lnTo>
                <a:lnTo>
                  <a:pt x="48768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958084" y="2649474"/>
            <a:ext cx="39624" cy="441959"/>
          </a:xfrm>
          <a:custGeom>
            <a:avLst/>
            <a:gdLst/>
            <a:ahLst/>
            <a:cxnLst/>
            <a:rect l="l" t="t" r="r" b="b"/>
            <a:pathLst>
              <a:path w="39624" h="441959">
                <a:moveTo>
                  <a:pt x="39624" y="39624"/>
                </a:moveTo>
                <a:lnTo>
                  <a:pt x="0" y="0"/>
                </a:lnTo>
                <a:lnTo>
                  <a:pt x="0" y="402335"/>
                </a:lnTo>
                <a:lnTo>
                  <a:pt x="39624" y="441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958084" y="2649474"/>
            <a:ext cx="39624" cy="441959"/>
          </a:xfrm>
          <a:custGeom>
            <a:avLst/>
            <a:gdLst/>
            <a:ahLst/>
            <a:cxnLst/>
            <a:rect l="l" t="t" r="r" b="b"/>
            <a:pathLst>
              <a:path w="39624" h="441959">
                <a:moveTo>
                  <a:pt x="39624" y="39624"/>
                </a:moveTo>
                <a:lnTo>
                  <a:pt x="0" y="0"/>
                </a:lnTo>
                <a:lnTo>
                  <a:pt x="0" y="402335"/>
                </a:lnTo>
                <a:lnTo>
                  <a:pt x="39624" y="441959"/>
                </a:lnTo>
                <a:lnTo>
                  <a:pt x="3962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955036" y="3051809"/>
            <a:ext cx="42671" cy="76200"/>
          </a:xfrm>
          <a:custGeom>
            <a:avLst/>
            <a:gdLst/>
            <a:ahLst/>
            <a:cxnLst/>
            <a:rect l="l" t="t" r="r" b="b"/>
            <a:pathLst>
              <a:path w="42671" h="76200">
                <a:moveTo>
                  <a:pt x="42671" y="39624"/>
                </a:moveTo>
                <a:lnTo>
                  <a:pt x="3047" y="0"/>
                </a:lnTo>
                <a:lnTo>
                  <a:pt x="0" y="36575"/>
                </a:lnTo>
                <a:lnTo>
                  <a:pt x="42671" y="76200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955036" y="3051809"/>
            <a:ext cx="42671" cy="76200"/>
          </a:xfrm>
          <a:custGeom>
            <a:avLst/>
            <a:gdLst/>
            <a:ahLst/>
            <a:cxnLst/>
            <a:rect l="l" t="t" r="r" b="b"/>
            <a:pathLst>
              <a:path w="42671" h="76200">
                <a:moveTo>
                  <a:pt x="42671" y="39624"/>
                </a:moveTo>
                <a:lnTo>
                  <a:pt x="3047" y="0"/>
                </a:lnTo>
                <a:lnTo>
                  <a:pt x="0" y="36575"/>
                </a:lnTo>
                <a:lnTo>
                  <a:pt x="42671" y="76200"/>
                </a:lnTo>
                <a:lnTo>
                  <a:pt x="4267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951988" y="3088385"/>
            <a:ext cx="45719" cy="60960"/>
          </a:xfrm>
          <a:custGeom>
            <a:avLst/>
            <a:gdLst/>
            <a:ahLst/>
            <a:cxnLst/>
            <a:rect l="l" t="t" r="r" b="b"/>
            <a:pathLst>
              <a:path w="45719" h="60960">
                <a:moveTo>
                  <a:pt x="45719" y="39624"/>
                </a:moveTo>
                <a:lnTo>
                  <a:pt x="3048" y="0"/>
                </a:lnTo>
                <a:lnTo>
                  <a:pt x="0" y="18288"/>
                </a:lnTo>
                <a:lnTo>
                  <a:pt x="39624" y="60960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951988" y="3088385"/>
            <a:ext cx="45719" cy="60960"/>
          </a:xfrm>
          <a:custGeom>
            <a:avLst/>
            <a:gdLst/>
            <a:ahLst/>
            <a:cxnLst/>
            <a:rect l="l" t="t" r="r" b="b"/>
            <a:pathLst>
              <a:path w="45719" h="60960">
                <a:moveTo>
                  <a:pt x="45719" y="39624"/>
                </a:moveTo>
                <a:lnTo>
                  <a:pt x="3048" y="0"/>
                </a:lnTo>
                <a:lnTo>
                  <a:pt x="0" y="18288"/>
                </a:lnTo>
                <a:lnTo>
                  <a:pt x="39624" y="60960"/>
                </a:lnTo>
                <a:lnTo>
                  <a:pt x="45719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945892" y="3106674"/>
            <a:ext cx="45719" cy="51816"/>
          </a:xfrm>
          <a:custGeom>
            <a:avLst/>
            <a:gdLst/>
            <a:ahLst/>
            <a:cxnLst/>
            <a:rect l="l" t="t" r="r" b="b"/>
            <a:pathLst>
              <a:path w="45719" h="51816">
                <a:moveTo>
                  <a:pt x="45719" y="42672"/>
                </a:moveTo>
                <a:lnTo>
                  <a:pt x="6095" y="0"/>
                </a:lnTo>
                <a:lnTo>
                  <a:pt x="0" y="9144"/>
                </a:lnTo>
                <a:lnTo>
                  <a:pt x="39624" y="51816"/>
                </a:lnTo>
                <a:lnTo>
                  <a:pt x="4571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945892" y="3106674"/>
            <a:ext cx="45719" cy="51816"/>
          </a:xfrm>
          <a:custGeom>
            <a:avLst/>
            <a:gdLst/>
            <a:ahLst/>
            <a:cxnLst/>
            <a:rect l="l" t="t" r="r" b="b"/>
            <a:pathLst>
              <a:path w="45719" h="51816">
                <a:moveTo>
                  <a:pt x="45719" y="42672"/>
                </a:moveTo>
                <a:lnTo>
                  <a:pt x="6095" y="0"/>
                </a:lnTo>
                <a:lnTo>
                  <a:pt x="0" y="9144"/>
                </a:lnTo>
                <a:lnTo>
                  <a:pt x="39624" y="51816"/>
                </a:lnTo>
                <a:lnTo>
                  <a:pt x="4571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936748" y="3115818"/>
            <a:ext cx="48768" cy="48767"/>
          </a:xfrm>
          <a:custGeom>
            <a:avLst/>
            <a:gdLst/>
            <a:ahLst/>
            <a:cxnLst/>
            <a:rect l="l" t="t" r="r" b="b"/>
            <a:pathLst>
              <a:path w="48768" h="48767">
                <a:moveTo>
                  <a:pt x="48768" y="42672"/>
                </a:moveTo>
                <a:lnTo>
                  <a:pt x="9143" y="0"/>
                </a:lnTo>
                <a:lnTo>
                  <a:pt x="0" y="6096"/>
                </a:lnTo>
                <a:lnTo>
                  <a:pt x="39624" y="48767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936748" y="3115818"/>
            <a:ext cx="48768" cy="48767"/>
          </a:xfrm>
          <a:custGeom>
            <a:avLst/>
            <a:gdLst/>
            <a:ahLst/>
            <a:cxnLst/>
            <a:rect l="l" t="t" r="r" b="b"/>
            <a:pathLst>
              <a:path w="48768" h="48767">
                <a:moveTo>
                  <a:pt x="48768" y="42672"/>
                </a:moveTo>
                <a:lnTo>
                  <a:pt x="9143" y="0"/>
                </a:lnTo>
                <a:lnTo>
                  <a:pt x="0" y="6096"/>
                </a:lnTo>
                <a:lnTo>
                  <a:pt x="39624" y="48767"/>
                </a:lnTo>
                <a:lnTo>
                  <a:pt x="487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927604" y="3121914"/>
            <a:ext cx="48768" cy="45719"/>
          </a:xfrm>
          <a:custGeom>
            <a:avLst/>
            <a:gdLst/>
            <a:ahLst/>
            <a:cxnLst/>
            <a:rect l="l" t="t" r="r" b="b"/>
            <a:pathLst>
              <a:path w="48768" h="45719">
                <a:moveTo>
                  <a:pt x="48768" y="42671"/>
                </a:moveTo>
                <a:lnTo>
                  <a:pt x="9143" y="0"/>
                </a:lnTo>
                <a:lnTo>
                  <a:pt x="0" y="6095"/>
                </a:lnTo>
                <a:lnTo>
                  <a:pt x="39623" y="45719"/>
                </a:lnTo>
                <a:lnTo>
                  <a:pt x="4876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927604" y="3121914"/>
            <a:ext cx="48768" cy="45719"/>
          </a:xfrm>
          <a:custGeom>
            <a:avLst/>
            <a:gdLst/>
            <a:ahLst/>
            <a:cxnLst/>
            <a:rect l="l" t="t" r="r" b="b"/>
            <a:pathLst>
              <a:path w="48768" h="45719">
                <a:moveTo>
                  <a:pt x="48768" y="42671"/>
                </a:moveTo>
                <a:lnTo>
                  <a:pt x="9143" y="0"/>
                </a:lnTo>
                <a:lnTo>
                  <a:pt x="0" y="6095"/>
                </a:lnTo>
                <a:lnTo>
                  <a:pt x="39623" y="45719"/>
                </a:lnTo>
                <a:lnTo>
                  <a:pt x="4876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915412" y="3128009"/>
            <a:ext cx="51815" cy="39624"/>
          </a:xfrm>
          <a:custGeom>
            <a:avLst/>
            <a:gdLst/>
            <a:ahLst/>
            <a:cxnLst/>
            <a:rect l="l" t="t" r="r" b="b"/>
            <a:pathLst>
              <a:path w="51815" h="39624">
                <a:moveTo>
                  <a:pt x="51815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915412" y="3128009"/>
            <a:ext cx="51815" cy="39624"/>
          </a:xfrm>
          <a:custGeom>
            <a:avLst/>
            <a:gdLst/>
            <a:ahLst/>
            <a:cxnLst/>
            <a:rect l="l" t="t" r="r" b="b"/>
            <a:pathLst>
              <a:path w="51815" h="39624">
                <a:moveTo>
                  <a:pt x="51815" y="39624"/>
                </a:moveTo>
                <a:lnTo>
                  <a:pt x="12192" y="0"/>
                </a:lnTo>
                <a:lnTo>
                  <a:pt x="0" y="0"/>
                </a:lnTo>
                <a:lnTo>
                  <a:pt x="39624" y="39624"/>
                </a:lnTo>
                <a:lnTo>
                  <a:pt x="51815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900172" y="3128009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5239" y="0"/>
                </a:lnTo>
                <a:lnTo>
                  <a:pt x="0" y="0"/>
                </a:lnTo>
                <a:lnTo>
                  <a:pt x="39623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900172" y="3128009"/>
            <a:ext cx="54863" cy="42672"/>
          </a:xfrm>
          <a:custGeom>
            <a:avLst/>
            <a:gdLst/>
            <a:ahLst/>
            <a:cxnLst/>
            <a:rect l="l" t="t" r="r" b="b"/>
            <a:pathLst>
              <a:path w="54863" h="42672">
                <a:moveTo>
                  <a:pt x="54863" y="39624"/>
                </a:moveTo>
                <a:lnTo>
                  <a:pt x="15239" y="0"/>
                </a:lnTo>
                <a:lnTo>
                  <a:pt x="0" y="0"/>
                </a:lnTo>
                <a:lnTo>
                  <a:pt x="39623" y="42672"/>
                </a:lnTo>
                <a:lnTo>
                  <a:pt x="54863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900172" y="3128009"/>
            <a:ext cx="39623" cy="54864"/>
          </a:xfrm>
          <a:custGeom>
            <a:avLst/>
            <a:gdLst/>
            <a:ahLst/>
            <a:cxnLst/>
            <a:rect l="l" t="t" r="r" b="b"/>
            <a:pathLst>
              <a:path w="39623" h="54864">
                <a:moveTo>
                  <a:pt x="39623" y="42672"/>
                </a:moveTo>
                <a:lnTo>
                  <a:pt x="0" y="0"/>
                </a:lnTo>
                <a:lnTo>
                  <a:pt x="0" y="15240"/>
                </a:lnTo>
                <a:lnTo>
                  <a:pt x="39623" y="54864"/>
                </a:lnTo>
                <a:lnTo>
                  <a:pt x="3962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900172" y="3128009"/>
            <a:ext cx="39623" cy="54864"/>
          </a:xfrm>
          <a:custGeom>
            <a:avLst/>
            <a:gdLst/>
            <a:ahLst/>
            <a:cxnLst/>
            <a:rect l="l" t="t" r="r" b="b"/>
            <a:pathLst>
              <a:path w="39623" h="54864">
                <a:moveTo>
                  <a:pt x="39623" y="42672"/>
                </a:moveTo>
                <a:lnTo>
                  <a:pt x="0" y="0"/>
                </a:lnTo>
                <a:lnTo>
                  <a:pt x="0" y="15240"/>
                </a:lnTo>
                <a:lnTo>
                  <a:pt x="39623" y="54864"/>
                </a:lnTo>
                <a:lnTo>
                  <a:pt x="39623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823972" y="2527554"/>
            <a:ext cx="368807" cy="192024"/>
          </a:xfrm>
          <a:custGeom>
            <a:avLst/>
            <a:gdLst/>
            <a:ahLst/>
            <a:cxnLst/>
            <a:rect l="l" t="t" r="r" b="b"/>
            <a:pathLst>
              <a:path w="368807" h="192024">
                <a:moveTo>
                  <a:pt x="368807" y="39624"/>
                </a:moveTo>
                <a:lnTo>
                  <a:pt x="326135" y="0"/>
                </a:lnTo>
                <a:lnTo>
                  <a:pt x="0" y="149351"/>
                </a:lnTo>
                <a:lnTo>
                  <a:pt x="39623" y="192024"/>
                </a:lnTo>
                <a:lnTo>
                  <a:pt x="3688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823972" y="2527554"/>
            <a:ext cx="368807" cy="192024"/>
          </a:xfrm>
          <a:custGeom>
            <a:avLst/>
            <a:gdLst/>
            <a:ahLst/>
            <a:cxnLst/>
            <a:rect l="l" t="t" r="r" b="b"/>
            <a:pathLst>
              <a:path w="368807" h="192024">
                <a:moveTo>
                  <a:pt x="368807" y="39624"/>
                </a:moveTo>
                <a:lnTo>
                  <a:pt x="326135" y="0"/>
                </a:lnTo>
                <a:lnTo>
                  <a:pt x="0" y="149351"/>
                </a:lnTo>
                <a:lnTo>
                  <a:pt x="39623" y="192024"/>
                </a:lnTo>
                <a:lnTo>
                  <a:pt x="368807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817876" y="2676905"/>
            <a:ext cx="45719" cy="152400"/>
          </a:xfrm>
          <a:custGeom>
            <a:avLst/>
            <a:gdLst/>
            <a:ahLst/>
            <a:cxnLst/>
            <a:rect l="l" t="t" r="r" b="b"/>
            <a:pathLst>
              <a:path w="45719" h="152400">
                <a:moveTo>
                  <a:pt x="45719" y="42672"/>
                </a:moveTo>
                <a:lnTo>
                  <a:pt x="6096" y="0"/>
                </a:lnTo>
                <a:lnTo>
                  <a:pt x="0" y="112775"/>
                </a:lnTo>
                <a:lnTo>
                  <a:pt x="39624" y="152400"/>
                </a:lnTo>
                <a:lnTo>
                  <a:pt x="4571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817876" y="2676905"/>
            <a:ext cx="45719" cy="152400"/>
          </a:xfrm>
          <a:custGeom>
            <a:avLst/>
            <a:gdLst/>
            <a:ahLst/>
            <a:cxnLst/>
            <a:rect l="l" t="t" r="r" b="b"/>
            <a:pathLst>
              <a:path w="45719" h="152400">
                <a:moveTo>
                  <a:pt x="45719" y="42672"/>
                </a:moveTo>
                <a:lnTo>
                  <a:pt x="6096" y="0"/>
                </a:lnTo>
                <a:lnTo>
                  <a:pt x="0" y="112775"/>
                </a:lnTo>
                <a:lnTo>
                  <a:pt x="39624" y="152400"/>
                </a:lnTo>
                <a:lnTo>
                  <a:pt x="4571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857500" y="2567178"/>
            <a:ext cx="338327" cy="615696"/>
          </a:xfrm>
          <a:custGeom>
            <a:avLst/>
            <a:gdLst/>
            <a:ahLst/>
            <a:cxnLst/>
            <a:rect l="l" t="t" r="r" b="b"/>
            <a:pathLst>
              <a:path w="338327" h="615696">
                <a:moveTo>
                  <a:pt x="140207" y="524255"/>
                </a:moveTo>
                <a:lnTo>
                  <a:pt x="140207" y="560831"/>
                </a:lnTo>
                <a:lnTo>
                  <a:pt x="134112" y="582168"/>
                </a:lnTo>
                <a:lnTo>
                  <a:pt x="128016" y="591312"/>
                </a:lnTo>
                <a:lnTo>
                  <a:pt x="118872" y="597407"/>
                </a:lnTo>
                <a:lnTo>
                  <a:pt x="109727" y="600455"/>
                </a:lnTo>
                <a:lnTo>
                  <a:pt x="97536" y="600455"/>
                </a:lnTo>
                <a:lnTo>
                  <a:pt x="82295" y="603503"/>
                </a:lnTo>
                <a:lnTo>
                  <a:pt x="82295" y="615696"/>
                </a:lnTo>
                <a:lnTo>
                  <a:pt x="252983" y="612648"/>
                </a:lnTo>
                <a:lnTo>
                  <a:pt x="252983" y="597407"/>
                </a:lnTo>
                <a:lnTo>
                  <a:pt x="228600" y="597407"/>
                </a:lnTo>
                <a:lnTo>
                  <a:pt x="219456" y="594360"/>
                </a:lnTo>
                <a:lnTo>
                  <a:pt x="210312" y="588264"/>
                </a:lnTo>
                <a:lnTo>
                  <a:pt x="204216" y="582168"/>
                </a:lnTo>
                <a:lnTo>
                  <a:pt x="201168" y="573024"/>
                </a:lnTo>
                <a:lnTo>
                  <a:pt x="198119" y="560831"/>
                </a:lnTo>
                <a:lnTo>
                  <a:pt x="198119" y="97536"/>
                </a:lnTo>
                <a:lnTo>
                  <a:pt x="252983" y="73151"/>
                </a:lnTo>
                <a:lnTo>
                  <a:pt x="277368" y="67055"/>
                </a:lnTo>
                <a:lnTo>
                  <a:pt x="295656" y="67055"/>
                </a:lnTo>
                <a:lnTo>
                  <a:pt x="307848" y="79248"/>
                </a:lnTo>
                <a:lnTo>
                  <a:pt x="320039" y="97536"/>
                </a:lnTo>
                <a:lnTo>
                  <a:pt x="323088" y="115824"/>
                </a:lnTo>
                <a:lnTo>
                  <a:pt x="329183" y="146303"/>
                </a:lnTo>
                <a:lnTo>
                  <a:pt x="338327" y="143255"/>
                </a:lnTo>
                <a:lnTo>
                  <a:pt x="335280" y="0"/>
                </a:lnTo>
                <a:lnTo>
                  <a:pt x="6095" y="152400"/>
                </a:lnTo>
                <a:lnTo>
                  <a:pt x="0" y="262127"/>
                </a:lnTo>
                <a:lnTo>
                  <a:pt x="12192" y="259079"/>
                </a:lnTo>
                <a:lnTo>
                  <a:pt x="18287" y="228600"/>
                </a:lnTo>
                <a:lnTo>
                  <a:pt x="24383" y="201168"/>
                </a:lnTo>
                <a:lnTo>
                  <a:pt x="36575" y="182879"/>
                </a:lnTo>
                <a:lnTo>
                  <a:pt x="51816" y="164592"/>
                </a:lnTo>
                <a:lnTo>
                  <a:pt x="67056" y="155448"/>
                </a:lnTo>
                <a:lnTo>
                  <a:pt x="91439" y="143255"/>
                </a:lnTo>
                <a:lnTo>
                  <a:pt x="140207" y="121920"/>
                </a:lnTo>
                <a:lnTo>
                  <a:pt x="140207" y="5242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863596" y="2567178"/>
            <a:ext cx="329184" cy="152400"/>
          </a:xfrm>
          <a:custGeom>
            <a:avLst/>
            <a:gdLst/>
            <a:ahLst/>
            <a:cxnLst/>
            <a:rect l="l" t="t" r="r" b="b"/>
            <a:pathLst>
              <a:path w="329183" h="152400">
                <a:moveTo>
                  <a:pt x="329184" y="0"/>
                </a:moveTo>
                <a:lnTo>
                  <a:pt x="0" y="15240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857500" y="2719578"/>
            <a:ext cx="6095" cy="109728"/>
          </a:xfrm>
          <a:custGeom>
            <a:avLst/>
            <a:gdLst/>
            <a:ahLst/>
            <a:cxnLst/>
            <a:rect l="l" t="t" r="r" b="b"/>
            <a:pathLst>
              <a:path w="6095" h="109727">
                <a:moveTo>
                  <a:pt x="6095" y="0"/>
                </a:moveTo>
                <a:lnTo>
                  <a:pt x="0" y="10972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857500" y="2826257"/>
            <a:ext cx="12191" cy="3048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0" y="3048"/>
                </a:moveTo>
                <a:lnTo>
                  <a:pt x="12191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869691" y="2795778"/>
            <a:ext cx="6096" cy="30479"/>
          </a:xfrm>
          <a:custGeom>
            <a:avLst/>
            <a:gdLst/>
            <a:ahLst/>
            <a:cxnLst/>
            <a:rect l="l" t="t" r="r" b="b"/>
            <a:pathLst>
              <a:path w="6096" h="30479">
                <a:moveTo>
                  <a:pt x="0" y="30480"/>
                </a:moveTo>
                <a:lnTo>
                  <a:pt x="6096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875788" y="2768346"/>
            <a:ext cx="6096" cy="27431"/>
          </a:xfrm>
          <a:custGeom>
            <a:avLst/>
            <a:gdLst/>
            <a:ahLst/>
            <a:cxnLst/>
            <a:rect l="l" t="t" r="r" b="b"/>
            <a:pathLst>
              <a:path w="6096" h="27431">
                <a:moveTo>
                  <a:pt x="0" y="27432"/>
                </a:moveTo>
                <a:lnTo>
                  <a:pt x="6096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881884" y="2750058"/>
            <a:ext cx="12191" cy="18287"/>
          </a:xfrm>
          <a:custGeom>
            <a:avLst/>
            <a:gdLst/>
            <a:ahLst/>
            <a:cxnLst/>
            <a:rect l="l" t="t" r="r" b="b"/>
            <a:pathLst>
              <a:path w="12191" h="18287">
                <a:moveTo>
                  <a:pt x="0" y="18287"/>
                </a:moveTo>
                <a:lnTo>
                  <a:pt x="12191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894076" y="2731770"/>
            <a:ext cx="15240" cy="18288"/>
          </a:xfrm>
          <a:custGeom>
            <a:avLst/>
            <a:gdLst/>
            <a:ahLst/>
            <a:cxnLst/>
            <a:rect l="l" t="t" r="r" b="b"/>
            <a:pathLst>
              <a:path w="15239" h="18287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909316" y="2722626"/>
            <a:ext cx="15240" cy="9143"/>
          </a:xfrm>
          <a:custGeom>
            <a:avLst/>
            <a:gdLst/>
            <a:ahLst/>
            <a:cxnLst/>
            <a:rect l="l" t="t" r="r" b="b"/>
            <a:pathLst>
              <a:path w="15239" h="9143">
                <a:moveTo>
                  <a:pt x="0" y="9144"/>
                </a:moveTo>
                <a:lnTo>
                  <a:pt x="1524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924556" y="2710434"/>
            <a:ext cx="24384" cy="12191"/>
          </a:xfrm>
          <a:custGeom>
            <a:avLst/>
            <a:gdLst/>
            <a:ahLst/>
            <a:cxnLst/>
            <a:rect l="l" t="t" r="r" b="b"/>
            <a:pathLst>
              <a:path w="24383" h="12191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948940" y="2689098"/>
            <a:ext cx="48767" cy="21336"/>
          </a:xfrm>
          <a:custGeom>
            <a:avLst/>
            <a:gdLst/>
            <a:ahLst/>
            <a:cxnLst/>
            <a:rect l="l" t="t" r="r" b="b"/>
            <a:pathLst>
              <a:path w="48767" h="21336">
                <a:moveTo>
                  <a:pt x="0" y="21336"/>
                </a:moveTo>
                <a:lnTo>
                  <a:pt x="48768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997708" y="2689098"/>
            <a:ext cx="0" cy="402335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0"/>
                </a:moveTo>
                <a:lnTo>
                  <a:pt x="0" y="402336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997708" y="3091434"/>
            <a:ext cx="0" cy="36576"/>
          </a:xfrm>
          <a:custGeom>
            <a:avLst/>
            <a:gdLst/>
            <a:ahLst/>
            <a:cxnLst/>
            <a:rect l="l" t="t" r="r" b="b"/>
            <a:pathLst>
              <a:path h="36576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991612" y="3128010"/>
            <a:ext cx="6095" cy="21335"/>
          </a:xfrm>
          <a:custGeom>
            <a:avLst/>
            <a:gdLst/>
            <a:ahLst/>
            <a:cxnLst/>
            <a:rect l="l" t="t" r="r" b="b"/>
            <a:pathLst>
              <a:path w="6095" h="21335">
                <a:moveTo>
                  <a:pt x="6095" y="0"/>
                </a:moveTo>
                <a:lnTo>
                  <a:pt x="0" y="21335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985516" y="3149346"/>
            <a:ext cx="6096" cy="9143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6" y="0"/>
                </a:moveTo>
                <a:lnTo>
                  <a:pt x="0" y="9143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976372" y="3158490"/>
            <a:ext cx="9143" cy="6096"/>
          </a:xfrm>
          <a:custGeom>
            <a:avLst/>
            <a:gdLst/>
            <a:ahLst/>
            <a:cxnLst/>
            <a:rect l="l" t="t" r="r" b="b"/>
            <a:pathLst>
              <a:path w="9143" h="6096">
                <a:moveTo>
                  <a:pt x="9143" y="0"/>
                </a:moveTo>
                <a:lnTo>
                  <a:pt x="0" y="6095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967228" y="3164586"/>
            <a:ext cx="9143" cy="3047"/>
          </a:xfrm>
          <a:custGeom>
            <a:avLst/>
            <a:gdLst/>
            <a:ahLst/>
            <a:cxnLst/>
            <a:rect l="l" t="t" r="r" b="b"/>
            <a:pathLst>
              <a:path w="9143" h="3047">
                <a:moveTo>
                  <a:pt x="9144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955036" y="3167634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1219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939796" y="3167634"/>
            <a:ext cx="15240" cy="3048"/>
          </a:xfrm>
          <a:custGeom>
            <a:avLst/>
            <a:gdLst/>
            <a:ahLst/>
            <a:cxnLst/>
            <a:rect l="l" t="t" r="r" b="b"/>
            <a:pathLst>
              <a:path w="15240" h="3048">
                <a:moveTo>
                  <a:pt x="15240" y="0"/>
                </a:moveTo>
                <a:lnTo>
                  <a:pt x="0" y="3047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939795" y="3170682"/>
            <a:ext cx="0" cy="12192"/>
          </a:xfrm>
          <a:custGeom>
            <a:avLst/>
            <a:gdLst/>
            <a:ahLst/>
            <a:cxnLst/>
            <a:rect l="l" t="t" r="r" b="b"/>
            <a:pathLst>
              <a:path h="12192">
                <a:moveTo>
                  <a:pt x="0" y="0"/>
                </a:moveTo>
                <a:lnTo>
                  <a:pt x="0" y="12191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939796" y="3179826"/>
            <a:ext cx="170688" cy="3048"/>
          </a:xfrm>
          <a:custGeom>
            <a:avLst/>
            <a:gdLst/>
            <a:ahLst/>
            <a:cxnLst/>
            <a:rect l="l" t="t" r="r" b="b"/>
            <a:pathLst>
              <a:path w="170688" h="3048">
                <a:moveTo>
                  <a:pt x="0" y="3048"/>
                </a:moveTo>
                <a:lnTo>
                  <a:pt x="170688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099054" y="3158490"/>
            <a:ext cx="0" cy="21336"/>
          </a:xfrm>
          <a:custGeom>
            <a:avLst/>
            <a:gdLst/>
            <a:ahLst/>
            <a:cxnLst/>
            <a:rect l="l" t="t" r="r" b="b"/>
            <a:pathLst>
              <a:path h="21336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12192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076956" y="3161538"/>
            <a:ext cx="9143" cy="3048"/>
          </a:xfrm>
          <a:custGeom>
            <a:avLst/>
            <a:gdLst/>
            <a:ahLst/>
            <a:cxnLst/>
            <a:rect l="l" t="t" r="r" b="b"/>
            <a:pathLst>
              <a:path w="9143" h="3048">
                <a:moveTo>
                  <a:pt x="9143" y="3047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067812" y="3155442"/>
            <a:ext cx="9143" cy="6095"/>
          </a:xfrm>
          <a:custGeom>
            <a:avLst/>
            <a:gdLst/>
            <a:ahLst/>
            <a:cxnLst/>
            <a:rect l="l" t="t" r="r" b="b"/>
            <a:pathLst>
              <a:path w="9143" h="6095">
                <a:moveTo>
                  <a:pt x="9143" y="6095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061716" y="3149346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6096" y="6096"/>
                </a:moveTo>
                <a:lnTo>
                  <a:pt x="0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058667" y="3140202"/>
            <a:ext cx="3048" cy="9143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3048" y="9144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055620" y="3128010"/>
            <a:ext cx="3047" cy="12191"/>
          </a:xfrm>
          <a:custGeom>
            <a:avLst/>
            <a:gdLst/>
            <a:ahLst/>
            <a:cxnLst/>
            <a:rect l="l" t="t" r="r" b="b"/>
            <a:pathLst>
              <a:path w="3047" h="12191">
                <a:moveTo>
                  <a:pt x="3047" y="12191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055619" y="3085338"/>
            <a:ext cx="0" cy="42672"/>
          </a:xfrm>
          <a:custGeom>
            <a:avLst/>
            <a:gdLst/>
            <a:ahLst/>
            <a:cxnLst/>
            <a:rect l="l" t="t" r="r" b="b"/>
            <a:pathLst>
              <a:path h="42672">
                <a:moveTo>
                  <a:pt x="0" y="42671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055619" y="2664714"/>
            <a:ext cx="0" cy="420624"/>
          </a:xfrm>
          <a:custGeom>
            <a:avLst/>
            <a:gdLst/>
            <a:ahLst/>
            <a:cxnLst/>
            <a:rect l="l" t="t" r="r" b="b"/>
            <a:pathLst>
              <a:path h="420624">
                <a:moveTo>
                  <a:pt x="0" y="420623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055620" y="2640330"/>
            <a:ext cx="54864" cy="24383"/>
          </a:xfrm>
          <a:custGeom>
            <a:avLst/>
            <a:gdLst/>
            <a:ahLst/>
            <a:cxnLst/>
            <a:rect l="l" t="t" r="r" b="b"/>
            <a:pathLst>
              <a:path w="54864" h="24383">
                <a:moveTo>
                  <a:pt x="0" y="24383"/>
                </a:moveTo>
                <a:lnTo>
                  <a:pt x="54864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110484" y="2634234"/>
            <a:ext cx="24383" cy="6096"/>
          </a:xfrm>
          <a:custGeom>
            <a:avLst/>
            <a:gdLst/>
            <a:ahLst/>
            <a:cxnLst/>
            <a:rect l="l" t="t" r="r" b="b"/>
            <a:pathLst>
              <a:path w="24383" h="6096">
                <a:moveTo>
                  <a:pt x="0" y="6095"/>
                </a:moveTo>
                <a:lnTo>
                  <a:pt x="2438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134867" y="263423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144012" y="2634234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153156" y="263423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12191" y="12191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165348" y="2646426"/>
            <a:ext cx="12191" cy="18287"/>
          </a:xfrm>
          <a:custGeom>
            <a:avLst/>
            <a:gdLst/>
            <a:ahLst/>
            <a:cxnLst/>
            <a:rect l="l" t="t" r="r" b="b"/>
            <a:pathLst>
              <a:path w="12191" h="18287">
                <a:moveTo>
                  <a:pt x="0" y="0"/>
                </a:moveTo>
                <a:lnTo>
                  <a:pt x="12191" y="18288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177540" y="2664714"/>
            <a:ext cx="3048" cy="18288"/>
          </a:xfrm>
          <a:custGeom>
            <a:avLst/>
            <a:gdLst/>
            <a:ahLst/>
            <a:cxnLst/>
            <a:rect l="l" t="t" r="r" b="b"/>
            <a:pathLst>
              <a:path w="3048" h="18287">
                <a:moveTo>
                  <a:pt x="0" y="0"/>
                </a:moveTo>
                <a:lnTo>
                  <a:pt x="3048" y="18287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180588" y="2683002"/>
            <a:ext cx="6096" cy="30479"/>
          </a:xfrm>
          <a:custGeom>
            <a:avLst/>
            <a:gdLst/>
            <a:ahLst/>
            <a:cxnLst/>
            <a:rect l="l" t="t" r="r" b="b"/>
            <a:pathLst>
              <a:path w="6096" h="30479">
                <a:moveTo>
                  <a:pt x="0" y="0"/>
                </a:moveTo>
                <a:lnTo>
                  <a:pt x="6096" y="3048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186684" y="2710434"/>
            <a:ext cx="9143" cy="3047"/>
          </a:xfrm>
          <a:custGeom>
            <a:avLst/>
            <a:gdLst/>
            <a:ahLst/>
            <a:cxnLst/>
            <a:rect l="l" t="t" r="r" b="b"/>
            <a:pathLst>
              <a:path w="9143" h="3048">
                <a:moveTo>
                  <a:pt x="0" y="3047"/>
                </a:moveTo>
                <a:lnTo>
                  <a:pt x="9143" y="0"/>
                </a:lnTo>
              </a:path>
            </a:pathLst>
          </a:custGeom>
          <a:ln w="6096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192779" y="2567178"/>
            <a:ext cx="3048" cy="143256"/>
          </a:xfrm>
          <a:custGeom>
            <a:avLst/>
            <a:gdLst/>
            <a:ahLst/>
            <a:cxnLst/>
            <a:rect l="l" t="t" r="r" b="b"/>
            <a:pathLst>
              <a:path w="3048" h="143256">
                <a:moveTo>
                  <a:pt x="3048" y="143256"/>
                </a:moveTo>
                <a:lnTo>
                  <a:pt x="0" y="0"/>
                </a:lnTo>
              </a:path>
            </a:pathLst>
          </a:custGeom>
          <a:ln w="6095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0212" y="3179826"/>
            <a:ext cx="13411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60747" y="2669285"/>
            <a:ext cx="169164" cy="521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29912" y="2669285"/>
            <a:ext cx="242315" cy="272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872228" y="2669285"/>
            <a:ext cx="41148" cy="521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629912" y="2942082"/>
            <a:ext cx="190499" cy="248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820411" y="2942082"/>
            <a:ext cx="51816" cy="248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35679" y="2596133"/>
            <a:ext cx="231648" cy="594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deferent climatic regions.</a:t>
            </a:r>
          </a:p>
          <a:p>
            <a:r>
              <a:rPr lang="en-US" dirty="0" smtClean="0"/>
              <a:t>Differentiate between weather and climate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Explain Why  </a:t>
            </a:r>
            <a:r>
              <a:rPr lang="en-US" dirty="0"/>
              <a:t>we have different climatic conditions in different zones of the </a:t>
            </a:r>
            <a:r>
              <a:rPr lang="en-US" dirty="0" smtClean="0"/>
              <a:t>world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Prepare an infographic on climatic zones of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climatic zones of the world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3" y="3564205"/>
            <a:ext cx="5393035" cy="3558941"/>
          </a:xfrm>
        </p:spPr>
      </p:pic>
    </p:spTree>
    <p:extLst>
      <p:ext uri="{BB962C8B-B14F-4D97-AF65-F5344CB8AC3E}">
        <p14:creationId xmlns:p14="http://schemas.microsoft.com/office/powerpoint/2010/main" val="35500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600200" y="1325117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2976" y="4525518"/>
            <a:ext cx="155448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639" y="447370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3164" y="4475226"/>
            <a:ext cx="228599" cy="228599"/>
          </a:xfrm>
          <a:custGeom>
            <a:avLst/>
            <a:gdLst/>
            <a:ahLst/>
            <a:cxnLst/>
            <a:rect l="l" t="t" r="r" b="b"/>
            <a:pathLst>
              <a:path w="228599" h="228600">
                <a:moveTo>
                  <a:pt x="0" y="0"/>
                </a:moveTo>
                <a:lnTo>
                  <a:pt x="228599" y="0"/>
                </a:lnTo>
                <a:lnTo>
                  <a:pt x="22859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5019294"/>
            <a:ext cx="4419600" cy="3675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780" y="5331713"/>
            <a:ext cx="4434839" cy="3371088"/>
          </a:xfrm>
          <a:custGeom>
            <a:avLst/>
            <a:gdLst/>
            <a:ahLst/>
            <a:cxnLst/>
            <a:rect l="l" t="t" r="r" b="b"/>
            <a:pathLst>
              <a:path w="4434839" h="3371088">
                <a:moveTo>
                  <a:pt x="0" y="0"/>
                </a:moveTo>
                <a:lnTo>
                  <a:pt x="4434839" y="0"/>
                </a:lnTo>
                <a:lnTo>
                  <a:pt x="4434839" y="3371088"/>
                </a:lnTo>
                <a:lnTo>
                  <a:pt x="0" y="3371088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296" y="5323331"/>
            <a:ext cx="62484" cy="3387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68780" y="5323331"/>
            <a:ext cx="4434839" cy="3387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9539" marR="3547430">
              <a:lnSpc>
                <a:spcPct val="100041"/>
              </a:lnSpc>
              <a:spcBef>
                <a:spcPts val="8264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Ma</a:t>
            </a:r>
            <a:r>
              <a:rPr sz="1600" spc="0" dirty="0" smtClean="0">
                <a:latin typeface="Times New Roman"/>
                <a:cs typeface="Times New Roman"/>
              </a:rPr>
              <a:t>p </a:t>
            </a:r>
            <a:r>
              <a:rPr sz="1600" spc="-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 </a:t>
            </a:r>
            <a:r>
              <a:rPr sz="1600" spc="-9" dirty="0" smtClean="0">
                <a:latin typeface="Times New Roman"/>
                <a:cs typeface="Times New Roman"/>
              </a:rPr>
              <a:t>W</a:t>
            </a:r>
            <a:r>
              <a:rPr sz="1600" spc="-4" dirty="0" smtClean="0">
                <a:latin typeface="Times New Roman"/>
                <a:cs typeface="Times New Roman"/>
              </a:rPr>
              <a:t>or</a:t>
            </a:r>
            <a:r>
              <a:rPr sz="1600" spc="0" dirty="0" smtClean="0">
                <a:latin typeface="Times New Roman"/>
                <a:cs typeface="Times New Roman"/>
              </a:rPr>
              <a:t>ld </a:t>
            </a:r>
            <a:r>
              <a:rPr sz="1600" spc="-4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li</a:t>
            </a:r>
            <a:r>
              <a:rPr sz="1600" spc="-4" dirty="0" smtClean="0">
                <a:latin typeface="Times New Roman"/>
                <a:cs typeface="Times New Roman"/>
              </a:rPr>
              <a:t>ma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620" y="5323331"/>
            <a:ext cx="62484" cy="3387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93164" y="4475226"/>
            <a:ext cx="2285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09016">
              <a:lnSpc>
                <a:spcPct val="95825"/>
              </a:lnSpc>
              <a:spcBef>
                <a:spcPts val="2484"/>
              </a:spcBef>
            </a:pPr>
            <a:r>
              <a:rPr sz="2000" b="1" i="1" spc="4" dirty="0" smtClean="0">
                <a:latin typeface="Times New Roman"/>
                <a:cs typeface="Times New Roman"/>
              </a:rPr>
              <a:t>Wha</a:t>
            </a:r>
            <a:r>
              <a:rPr sz="2000" b="1" i="1" spc="0" dirty="0" smtClean="0">
                <a:latin typeface="Times New Roman"/>
                <a:cs typeface="Times New Roman"/>
              </a:rPr>
              <a:t>t</a:t>
            </a:r>
            <a:r>
              <a:rPr sz="2000" b="1" i="1" spc="-44" dirty="0" smtClean="0">
                <a:latin typeface="Times New Roman"/>
                <a:cs typeface="Times New Roman"/>
              </a:rPr>
              <a:t> </a:t>
            </a:r>
            <a:r>
              <a:rPr sz="2000" b="1" i="1" spc="4" dirty="0" smtClean="0">
                <a:latin typeface="Times New Roman"/>
                <a:cs typeface="Times New Roman"/>
              </a:rPr>
              <a:t>Cause</a:t>
            </a:r>
            <a:r>
              <a:rPr sz="2000" b="1" i="1" spc="0" dirty="0" smtClean="0">
                <a:latin typeface="Times New Roman"/>
                <a:cs typeface="Times New Roman"/>
              </a:rPr>
              <a:t>s</a:t>
            </a:r>
            <a:r>
              <a:rPr sz="2000" b="1" i="1" spc="-58" dirty="0" smtClean="0">
                <a:latin typeface="Times New Roman"/>
                <a:cs typeface="Times New Roman"/>
              </a:rPr>
              <a:t> </a:t>
            </a:r>
            <a:r>
              <a:rPr sz="2000" b="1" i="1" spc="4" dirty="0" smtClean="0">
                <a:latin typeface="Times New Roman"/>
                <a:cs typeface="Times New Roman"/>
              </a:rPr>
              <a:t>D</a:t>
            </a:r>
            <a:r>
              <a:rPr sz="2000" b="1" i="1" spc="0" dirty="0" smtClean="0">
                <a:latin typeface="Times New Roman"/>
                <a:cs typeface="Times New Roman"/>
              </a:rPr>
              <a:t>i</a:t>
            </a:r>
            <a:r>
              <a:rPr sz="2000" b="1" i="1" spc="4" dirty="0" smtClean="0">
                <a:latin typeface="Times New Roman"/>
                <a:cs typeface="Times New Roman"/>
              </a:rPr>
              <a:t>fferen</a:t>
            </a:r>
            <a:r>
              <a:rPr sz="2000" b="1" i="1" spc="0" dirty="0" smtClean="0">
                <a:latin typeface="Times New Roman"/>
                <a:cs typeface="Times New Roman"/>
              </a:rPr>
              <a:t>t</a:t>
            </a:r>
            <a:r>
              <a:rPr sz="2000" b="1" i="1" spc="-75" dirty="0" smtClean="0">
                <a:latin typeface="Times New Roman"/>
                <a:cs typeface="Times New Roman"/>
              </a:rPr>
              <a:t> </a:t>
            </a:r>
            <a:r>
              <a:rPr sz="2000" b="1" i="1" spc="4" dirty="0" smtClean="0">
                <a:latin typeface="Times New Roman"/>
                <a:cs typeface="Times New Roman"/>
              </a:rPr>
              <a:t>C</a:t>
            </a:r>
            <a:r>
              <a:rPr sz="2000" b="1" i="1" spc="0" dirty="0" smtClean="0">
                <a:latin typeface="Times New Roman"/>
                <a:cs typeface="Times New Roman"/>
              </a:rPr>
              <a:t>li</a:t>
            </a:r>
            <a:r>
              <a:rPr sz="2000" b="1" i="1" spc="4" dirty="0" smtClean="0">
                <a:latin typeface="Times New Roman"/>
                <a:cs typeface="Times New Roman"/>
              </a:rPr>
              <a:t>ma</a:t>
            </a:r>
            <a:r>
              <a:rPr sz="2000" b="1" i="1" spc="0" dirty="0" smtClean="0">
                <a:latin typeface="Times New Roman"/>
                <a:cs typeface="Times New Roman"/>
              </a:rPr>
              <a:t>t</a:t>
            </a:r>
            <a:r>
              <a:rPr sz="2000" b="1" i="1" spc="4" dirty="0" smtClean="0">
                <a:latin typeface="Times New Roman"/>
                <a:cs typeface="Times New Roman"/>
              </a:rPr>
              <a:t>es</a:t>
            </a:r>
            <a:r>
              <a:rPr sz="2000" b="1" i="1" spc="0" dirty="0" smtClean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296" y="5308854"/>
            <a:ext cx="4559808" cy="3416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2827" marR="1930575" algn="ctr">
              <a:lnSpc>
                <a:spcPct val="95825"/>
              </a:lnSpc>
              <a:spcBef>
                <a:spcPts val="200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II.</a:t>
            </a:r>
            <a:r>
              <a:rPr sz="1800" spc="300" dirty="0" smtClean="0">
                <a:latin typeface="Times New Roman"/>
                <a:cs typeface="Times New Roman"/>
              </a:rPr>
              <a:t> </a:t>
            </a:r>
            <a:r>
              <a:rPr sz="1800" u="sng" spc="0" dirty="0" smtClean="0">
                <a:latin typeface="Times New Roman"/>
                <a:cs typeface="Times New Roman"/>
              </a:rPr>
              <a:t>Global Climate Controls</a:t>
            </a:r>
            <a:endParaRPr sz="1800">
              <a:latin typeface="Times New Roman"/>
              <a:cs typeface="Times New Roman"/>
            </a:endParaRPr>
          </a:p>
          <a:p>
            <a:pPr marL="496823">
              <a:lnSpc>
                <a:spcPct val="95825"/>
              </a:lnSpc>
              <a:spcBef>
                <a:spcPts val="75"/>
              </a:spcBef>
            </a:pPr>
            <a:r>
              <a:rPr sz="2200" b="1" spc="-9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titude</a:t>
            </a:r>
            <a:endParaRPr sz="1800">
              <a:latin typeface="Times New Roman"/>
              <a:cs typeface="Times New Roman"/>
            </a:endParaRPr>
          </a:p>
          <a:p>
            <a:pPr marL="920292" marR="2786141" algn="ctr">
              <a:lnSpc>
                <a:spcPct val="95825"/>
              </a:lnSpc>
              <a:spcBef>
                <a:spcPts val="110"/>
              </a:spcBef>
            </a:pPr>
            <a:r>
              <a:rPr sz="2200" b="1" spc="-9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titude</a:t>
            </a:r>
            <a:endParaRPr sz="1800">
              <a:latin typeface="Times New Roman"/>
              <a:cs typeface="Times New Roman"/>
            </a:endParaRPr>
          </a:p>
          <a:p>
            <a:pPr marL="1411223">
              <a:lnSpc>
                <a:spcPts val="2529"/>
              </a:lnSpc>
              <a:spcBef>
                <a:spcPts val="110"/>
              </a:spcBef>
            </a:pPr>
            <a:r>
              <a:rPr sz="2200" b="1" spc="-4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roximity  to </a:t>
            </a:r>
            <a:r>
              <a:rPr sz="1800" spc="-4" dirty="0" smtClean="0">
                <a:latin typeface="Times New Roman"/>
                <a:cs typeface="Times New Roman"/>
              </a:rPr>
              <a:t>H</a:t>
            </a:r>
            <a:r>
              <a:rPr sz="1800" spc="0" baseline="-21740" dirty="0" smtClean="0">
                <a:latin typeface="Times New Roman"/>
                <a:cs typeface="Times New Roman"/>
              </a:rPr>
              <a:t>2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834692" marR="1493563" algn="ctr">
              <a:lnSpc>
                <a:spcPts val="2380"/>
              </a:lnSpc>
              <a:spcBef>
                <a:spcPts val="119"/>
              </a:spcBef>
            </a:pPr>
            <a:r>
              <a:rPr sz="2200" b="1" spc="-9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pography</a:t>
            </a:r>
            <a:endParaRPr sz="1800">
              <a:latin typeface="Times New Roman"/>
              <a:cs typeface="Times New Roman"/>
            </a:endParaRPr>
          </a:p>
          <a:p>
            <a:pPr marL="2325624">
              <a:lnSpc>
                <a:spcPct val="95825"/>
              </a:lnSpc>
            </a:pPr>
            <a:r>
              <a:rPr sz="2200" b="1" spc="-14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ean Currents</a:t>
            </a:r>
            <a:endParaRPr sz="1800">
              <a:latin typeface="Times New Roman"/>
              <a:cs typeface="Times New Roman"/>
            </a:endParaRPr>
          </a:p>
          <a:p>
            <a:pPr marL="2782824">
              <a:lnSpc>
                <a:spcPct val="95825"/>
              </a:lnSpc>
              <a:spcBef>
                <a:spcPts val="110"/>
              </a:spcBef>
            </a:pPr>
            <a:r>
              <a:rPr sz="2200" b="1" spc="-4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revailing winds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6"/>
              </a:spcBef>
            </a:pPr>
            <a:endParaRPr sz="650"/>
          </a:p>
          <a:p>
            <a:pPr marL="79247">
              <a:lnSpc>
                <a:spcPct val="95825"/>
              </a:lnSpc>
            </a:pPr>
            <a:r>
              <a:rPr sz="1600" b="1" spc="-4" dirty="0" smtClean="0">
                <a:latin typeface="Times New Roman"/>
                <a:cs typeface="Times New Roman"/>
              </a:rPr>
              <a:t>I</a:t>
            </a:r>
            <a:r>
              <a:rPr sz="1600" b="1" spc="0" dirty="0" smtClean="0">
                <a:latin typeface="Times New Roman"/>
                <a:cs typeface="Times New Roman"/>
              </a:rPr>
              <a:t>.  </a:t>
            </a:r>
            <a:r>
              <a:rPr sz="1600" b="1" spc="175" dirty="0" smtClean="0">
                <a:latin typeface="Times New Roman"/>
                <a:cs typeface="Times New Roman"/>
              </a:rPr>
              <a:t> </a:t>
            </a:r>
            <a:r>
              <a:rPr sz="1600" b="1" u="sng" spc="-4" dirty="0" smtClean="0">
                <a:latin typeface="Times New Roman"/>
                <a:cs typeface="Times New Roman"/>
              </a:rPr>
              <a:t>Th</a:t>
            </a:r>
            <a:r>
              <a:rPr sz="1600" b="1" u="sng" spc="0" dirty="0" smtClean="0">
                <a:latin typeface="Times New Roman"/>
                <a:cs typeface="Times New Roman"/>
              </a:rPr>
              <a:t>e</a:t>
            </a:r>
            <a:r>
              <a:rPr sz="1600" b="1" u="sng" spc="-4" dirty="0" smtClean="0">
                <a:latin typeface="Times New Roman"/>
                <a:cs typeface="Times New Roman"/>
              </a:rPr>
              <a:t> S</a:t>
            </a:r>
            <a:r>
              <a:rPr sz="1600" b="1" u="sng" spc="0" dirty="0" smtClean="0">
                <a:latin typeface="Times New Roman"/>
                <a:cs typeface="Times New Roman"/>
              </a:rPr>
              <a:t>i</a:t>
            </a:r>
            <a:r>
              <a:rPr sz="1600" b="1" u="sng" spc="-4" dirty="0" smtClean="0">
                <a:latin typeface="Times New Roman"/>
                <a:cs typeface="Times New Roman"/>
              </a:rPr>
              <a:t>gn</a:t>
            </a:r>
            <a:r>
              <a:rPr sz="1600" b="1" u="sng" spc="0" dirty="0" smtClean="0">
                <a:latin typeface="Times New Roman"/>
                <a:cs typeface="Times New Roman"/>
              </a:rPr>
              <a:t>if</a:t>
            </a:r>
            <a:r>
              <a:rPr sz="1600" b="1" u="sng" spc="-4" dirty="0" smtClean="0">
                <a:latin typeface="Times New Roman"/>
                <a:cs typeface="Times New Roman"/>
              </a:rPr>
              <a:t>i</a:t>
            </a:r>
            <a:r>
              <a:rPr sz="1600" b="1" u="sng" spc="-709" dirty="0" smtClean="0">
                <a:latin typeface="Times New Roman"/>
                <a:cs typeface="Times New Roman"/>
              </a:rPr>
              <a:t>c</a:t>
            </a:r>
            <a:r>
              <a:rPr sz="1600" b="1" u="sng" spc="-4" dirty="0" smtClean="0">
                <a:latin typeface="Times New Roman"/>
                <a:cs typeface="Times New Roman"/>
              </a:rPr>
              <a:t>anc</a:t>
            </a:r>
            <a:r>
              <a:rPr sz="1600" b="1" u="sng" spc="0" dirty="0" smtClean="0">
                <a:latin typeface="Times New Roman"/>
                <a:cs typeface="Times New Roman"/>
              </a:rPr>
              <a:t>e</a:t>
            </a:r>
            <a:r>
              <a:rPr sz="1600" b="1" u="sng" spc="-92" dirty="0" smtClean="0">
                <a:latin typeface="Times New Roman"/>
                <a:cs typeface="Times New Roman"/>
              </a:rPr>
              <a:t> </a:t>
            </a:r>
            <a:r>
              <a:rPr sz="1600" b="1" u="sng" spc="-4" dirty="0" smtClean="0">
                <a:latin typeface="Times New Roman"/>
                <a:cs typeface="Times New Roman"/>
              </a:rPr>
              <a:t>o</a:t>
            </a:r>
            <a:r>
              <a:rPr sz="1600" b="1" u="sng" spc="0" dirty="0" smtClean="0">
                <a:latin typeface="Times New Roman"/>
                <a:cs typeface="Times New Roman"/>
              </a:rPr>
              <a:t>f</a:t>
            </a:r>
            <a:r>
              <a:rPr sz="1600" b="1" u="sng" spc="-4" dirty="0" smtClean="0">
                <a:latin typeface="Times New Roman"/>
                <a:cs typeface="Times New Roman"/>
              </a:rPr>
              <a:t> C</a:t>
            </a:r>
            <a:r>
              <a:rPr sz="1600" b="1" u="sng" spc="0" dirty="0" smtClean="0">
                <a:latin typeface="Times New Roman"/>
                <a:cs typeface="Times New Roman"/>
              </a:rPr>
              <a:t>li</a:t>
            </a:r>
            <a:r>
              <a:rPr sz="1600" b="1" u="sng" spc="-4" dirty="0" smtClean="0">
                <a:latin typeface="Times New Roman"/>
                <a:cs typeface="Times New Roman"/>
              </a:rPr>
              <a:t>mat</a:t>
            </a:r>
            <a:r>
              <a:rPr sz="1600" b="1" u="sng" spc="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39623">
              <a:lnSpc>
                <a:spcPct val="95825"/>
              </a:lnSpc>
              <a:spcBef>
                <a:spcPts val="1472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. </a:t>
            </a:r>
            <a:r>
              <a:rPr sz="1600" spc="44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W</a:t>
            </a:r>
            <a:r>
              <a:rPr sz="1600" spc="-4" dirty="0" smtClean="0">
                <a:latin typeface="Times New Roman"/>
                <a:cs typeface="Times New Roman"/>
              </a:rPr>
              <a:t>ha</a:t>
            </a:r>
            <a:r>
              <a:rPr sz="1600" spc="0" dirty="0" smtClean="0">
                <a:latin typeface="Times New Roman"/>
                <a:cs typeface="Times New Roman"/>
              </a:rPr>
              <a:t>t is t</a:t>
            </a:r>
            <a:r>
              <a:rPr sz="1600" spc="-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-4" dirty="0" smtClean="0">
                <a:latin typeface="Times New Roman"/>
                <a:cs typeface="Times New Roman"/>
              </a:rPr>
              <a:t>fferenc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be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wee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396240">
              <a:lnSpc>
                <a:spcPct val="95825"/>
              </a:lnSpc>
              <a:spcBef>
                <a:spcPts val="80"/>
              </a:spcBef>
            </a:pPr>
            <a:r>
              <a:rPr sz="1600" spc="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li</a:t>
            </a:r>
            <a:r>
              <a:rPr sz="1600" spc="-4" dirty="0" smtClean="0">
                <a:latin typeface="Times New Roman"/>
                <a:cs typeface="Times New Roman"/>
              </a:rPr>
              <a:t>ma</a:t>
            </a:r>
            <a:r>
              <a:rPr sz="1600" spc="0" dirty="0" smtClean="0">
                <a:latin typeface="Times New Roman"/>
                <a:cs typeface="Times New Roman"/>
              </a:rPr>
              <a:t>te </a:t>
            </a:r>
            <a:r>
              <a:rPr sz="1600" spc="-4" dirty="0" smtClean="0">
                <a:latin typeface="Times New Roman"/>
                <a:cs typeface="Times New Roman"/>
              </a:rPr>
              <a:t>an</a:t>
            </a:r>
            <a:r>
              <a:rPr sz="1600" spc="0" dirty="0" smtClean="0">
                <a:latin typeface="Times New Roman"/>
                <a:cs typeface="Times New Roman"/>
              </a:rPr>
              <a:t>d </a:t>
            </a:r>
            <a:r>
              <a:rPr sz="1600" spc="-9" dirty="0" smtClean="0">
                <a:latin typeface="Times New Roman"/>
                <a:cs typeface="Times New Roman"/>
              </a:rPr>
              <a:t>W</a:t>
            </a:r>
            <a:r>
              <a:rPr sz="1600" spc="-4" dirty="0" smtClean="0">
                <a:latin typeface="Times New Roman"/>
                <a:cs typeface="Times New Roman"/>
              </a:rPr>
              <a:t>ea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her</a:t>
            </a:r>
            <a:r>
              <a:rPr sz="1600" spc="0" dirty="0" smtClean="0">
                <a:latin typeface="Times New Roman"/>
                <a:cs typeface="Times New Roman"/>
              </a:rPr>
              <a:t>?</a:t>
            </a:r>
            <a:endParaRPr sz="1600">
              <a:latin typeface="Times New Roman"/>
              <a:cs typeface="Times New Roman"/>
            </a:endParaRPr>
          </a:p>
          <a:p>
            <a:pPr marL="344423" marR="404803">
              <a:lnSpc>
                <a:spcPct val="100041"/>
              </a:lnSpc>
              <a:spcBef>
                <a:spcPts val="2000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1</a:t>
            </a:r>
            <a:r>
              <a:rPr sz="1600" spc="0" dirty="0" smtClean="0">
                <a:latin typeface="Times New Roman"/>
                <a:cs typeface="Times New Roman"/>
              </a:rPr>
              <a:t>. 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Cli</a:t>
            </a:r>
            <a:r>
              <a:rPr sz="1600" b="1" spc="-4" dirty="0" smtClean="0">
                <a:latin typeface="Times New Roman"/>
                <a:cs typeface="Times New Roman"/>
              </a:rPr>
              <a:t>mat</a:t>
            </a:r>
            <a:r>
              <a:rPr sz="1600" b="1" spc="-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: 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average</a:t>
            </a:r>
            <a:r>
              <a:rPr sz="1600" spc="0" dirty="0" smtClean="0">
                <a:latin typeface="Times New Roman"/>
                <a:cs typeface="Times New Roman"/>
              </a:rPr>
              <a:t>, l</a:t>
            </a:r>
            <a:r>
              <a:rPr sz="1600" spc="-4" dirty="0" smtClean="0">
                <a:latin typeface="Times New Roman"/>
                <a:cs typeface="Times New Roman"/>
              </a:rPr>
              <a:t>ong-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er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4" dirty="0" smtClean="0">
                <a:latin typeface="Times New Roman"/>
                <a:cs typeface="Times New Roman"/>
              </a:rPr>
              <a:t> pa</a:t>
            </a:r>
            <a:r>
              <a:rPr sz="1600" spc="0" dirty="0" smtClean="0">
                <a:latin typeface="Times New Roman"/>
                <a:cs typeface="Times New Roman"/>
              </a:rPr>
              <a:t>tt</a:t>
            </a:r>
            <a:r>
              <a:rPr sz="1600" spc="-4" dirty="0" smtClean="0">
                <a:latin typeface="Times New Roman"/>
                <a:cs typeface="Times New Roman"/>
              </a:rPr>
              <a:t>er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o</a:t>
            </a:r>
            <a:r>
              <a:rPr sz="1600" spc="0" dirty="0" smtClean="0">
                <a:latin typeface="Times New Roman"/>
                <a:cs typeface="Times New Roman"/>
              </a:rPr>
              <a:t>f </a:t>
            </a:r>
            <a:r>
              <a:rPr sz="1600" spc="-4" dirty="0" smtClean="0">
                <a:latin typeface="Times New Roman"/>
                <a:cs typeface="Times New Roman"/>
              </a:rPr>
              <a:t>wea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he</a:t>
            </a:r>
            <a:r>
              <a:rPr sz="1600" spc="0" dirty="0" smtClean="0">
                <a:latin typeface="Times New Roman"/>
                <a:cs typeface="Times New Roman"/>
              </a:rPr>
              <a:t>r in a </a:t>
            </a:r>
            <a:r>
              <a:rPr sz="1600" spc="-4" dirty="0" smtClean="0">
                <a:latin typeface="Times New Roman"/>
                <a:cs typeface="Times New Roman"/>
              </a:rPr>
              <a:t>reg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-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344423" marR="492261">
              <a:lnSpc>
                <a:spcPct val="100041"/>
              </a:lnSpc>
            </a:pPr>
            <a:r>
              <a:rPr sz="1600" spc="-4" dirty="0" smtClean="0">
                <a:latin typeface="Times New Roman"/>
                <a:cs typeface="Times New Roman"/>
              </a:rPr>
              <a:t>2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r>
              <a:rPr sz="1600" spc="39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W</a:t>
            </a:r>
            <a:r>
              <a:rPr sz="1600" b="1" spc="-4" dirty="0" smtClean="0">
                <a:latin typeface="Times New Roman"/>
                <a:cs typeface="Times New Roman"/>
              </a:rPr>
              <a:t>eathe</a:t>
            </a:r>
            <a:r>
              <a:rPr sz="1600" b="1" spc="-1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: 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te </a:t>
            </a:r>
            <a:r>
              <a:rPr sz="1600" spc="-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 t</a:t>
            </a:r>
            <a:r>
              <a:rPr sz="1600" spc="-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mospher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t a </a:t>
            </a:r>
            <a:r>
              <a:rPr sz="1600" spc="-4" dirty="0" smtClean="0">
                <a:latin typeface="Times New Roman"/>
                <a:cs typeface="Times New Roman"/>
              </a:rPr>
              <a:t>cer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in ti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4" dirty="0" smtClean="0">
                <a:latin typeface="Times New Roman"/>
                <a:cs typeface="Times New Roman"/>
              </a:rPr>
              <a:t>an</a:t>
            </a:r>
            <a:r>
              <a:rPr sz="1600" spc="0" dirty="0" smtClean="0">
                <a:latin typeface="Times New Roman"/>
                <a:cs typeface="Times New Roman"/>
              </a:rPr>
              <a:t>d </a:t>
            </a:r>
            <a:r>
              <a:rPr sz="1600" spc="-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4" dirty="0" smtClean="0">
                <a:latin typeface="Times New Roman"/>
                <a:cs typeface="Times New Roman"/>
              </a:rPr>
              <a:t>ac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417482" marR="413515" indent="0" algn="ctr">
              <a:lnSpc>
                <a:spcPct val="100041"/>
              </a:lnSpc>
              <a:spcBef>
                <a:spcPts val="1268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Bot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</a:t>
            </a:r>
            <a:r>
              <a:rPr sz="1400" b="1" spc="0" dirty="0" smtClean="0">
                <a:latin typeface="Times New Roman"/>
                <a:cs typeface="Times New Roman"/>
              </a:rPr>
              <a:t>li</a:t>
            </a:r>
            <a:r>
              <a:rPr sz="1400" b="1" spc="4" dirty="0" smtClean="0">
                <a:latin typeface="Times New Roman"/>
                <a:cs typeface="Times New Roman"/>
              </a:rPr>
              <a:t>mat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3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weathe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ar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measure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53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in</a:t>
            </a:r>
            <a:r>
              <a:rPr sz="1400" b="1" spc="-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term</a:t>
            </a:r>
            <a:r>
              <a:rPr sz="1400" b="1" spc="0" dirty="0" smtClean="0">
                <a:latin typeface="Times New Roman"/>
                <a:cs typeface="Times New Roman"/>
              </a:rPr>
              <a:t>s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temperature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7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2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speed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3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hum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ty</a:t>
            </a:r>
            <a:r>
              <a:rPr sz="1400" b="1" spc="0" dirty="0" smtClean="0">
                <a:latin typeface="Times New Roman"/>
                <a:cs typeface="Times New Roman"/>
              </a:rPr>
              <a:t>, </a:t>
            </a:r>
            <a:r>
              <a:rPr sz="1400" b="1" spc="4" dirty="0" smtClean="0">
                <a:latin typeface="Times New Roman"/>
                <a:cs typeface="Times New Roman"/>
              </a:rPr>
              <a:t>c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oud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ness</a:t>
            </a:r>
            <a:r>
              <a:rPr sz="1400" b="1" spc="0" dirty="0" smtClean="0">
                <a:latin typeface="Times New Roman"/>
                <a:cs typeface="Times New Roman"/>
              </a:rPr>
              <a:t>, </a:t>
            </a:r>
            <a:r>
              <a:rPr sz="1400" b="1" spc="4" dirty="0" smtClean="0">
                <a:latin typeface="Times New Roman"/>
                <a:cs typeface="Times New Roman"/>
              </a:rPr>
              <a:t>prec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p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tat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7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othe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var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ab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es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2895" y="5736082"/>
            <a:ext cx="572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353870" y="5736082"/>
            <a:ext cx="57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712976" y="2946654"/>
            <a:ext cx="2325624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5356" y="2939034"/>
            <a:ext cx="2340863" cy="1685544"/>
          </a:xfrm>
          <a:custGeom>
            <a:avLst/>
            <a:gdLst/>
            <a:ahLst/>
            <a:cxnLst/>
            <a:rect l="l" t="t" r="r" b="b"/>
            <a:pathLst>
              <a:path w="2340863" h="1685544">
                <a:moveTo>
                  <a:pt x="0" y="0"/>
                </a:moveTo>
                <a:lnTo>
                  <a:pt x="2340863" y="0"/>
                </a:lnTo>
                <a:lnTo>
                  <a:pt x="2340863" y="1685543"/>
                </a:lnTo>
                <a:lnTo>
                  <a:pt x="0" y="1685543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3114294"/>
            <a:ext cx="1981200" cy="813815"/>
          </a:xfrm>
          <a:custGeom>
            <a:avLst/>
            <a:gdLst/>
            <a:ahLst/>
            <a:cxnLst/>
            <a:rect l="l" t="t" r="r" b="b"/>
            <a:pathLst>
              <a:path w="1981200" h="813815">
                <a:moveTo>
                  <a:pt x="0" y="0"/>
                </a:moveTo>
                <a:lnTo>
                  <a:pt x="1981200" y="0"/>
                </a:lnTo>
                <a:lnTo>
                  <a:pt x="1981200" y="813815"/>
                </a:lnTo>
                <a:lnTo>
                  <a:pt x="0" y="81381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5988558"/>
            <a:ext cx="2322576" cy="2005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79" y="5980938"/>
            <a:ext cx="2340863" cy="2020823"/>
          </a:xfrm>
          <a:custGeom>
            <a:avLst/>
            <a:gdLst/>
            <a:ahLst/>
            <a:cxnLst/>
            <a:rect l="l" t="t" r="r" b="b"/>
            <a:pathLst>
              <a:path w="2340863" h="2020823">
                <a:moveTo>
                  <a:pt x="0" y="0"/>
                </a:moveTo>
                <a:lnTo>
                  <a:pt x="2340864" y="0"/>
                </a:lnTo>
                <a:lnTo>
                  <a:pt x="2340864" y="2020824"/>
                </a:lnTo>
                <a:lnTo>
                  <a:pt x="0" y="202082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6296" y="5308854"/>
            <a:ext cx="4559808" cy="672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3"/>
              </a:spcBef>
            </a:pPr>
            <a:endParaRPr sz="1300"/>
          </a:p>
          <a:p>
            <a:pPr marL="307847" marR="2745572" indent="-228600">
              <a:lnSpc>
                <a:spcPct val="100041"/>
              </a:lnSpc>
            </a:pPr>
            <a:r>
              <a:rPr sz="1200" b="1" spc="0" dirty="0" smtClean="0">
                <a:latin typeface="Times New Roman"/>
                <a:cs typeface="Times New Roman"/>
              </a:rPr>
              <a:t>3.   The</a:t>
            </a:r>
            <a:r>
              <a:rPr sz="1200" b="1" spc="4" dirty="0" smtClean="0">
                <a:latin typeface="Times New Roman"/>
                <a:cs typeface="Times New Roman"/>
              </a:rPr>
              <a:t> </a:t>
            </a:r>
            <a:r>
              <a:rPr sz="1200" b="1" spc="19" dirty="0" smtClean="0">
                <a:latin typeface="Times New Roman"/>
                <a:cs typeface="Times New Roman"/>
              </a:rPr>
              <a:t>t</a:t>
            </a:r>
            <a:r>
              <a:rPr sz="1200" b="1" spc="0" dirty="0" smtClean="0">
                <a:latin typeface="Times New Roman"/>
                <a:cs typeface="Times New Roman"/>
              </a:rPr>
              <a:t>ropics receive the most solar radiation</a:t>
            </a:r>
            <a:endParaRPr sz="1200">
              <a:latin typeface="Times New Roman"/>
              <a:cs typeface="Times New Roman"/>
            </a:endParaRPr>
          </a:p>
          <a:p>
            <a:pPr marL="307847">
              <a:lnSpc>
                <a:spcPts val="1110"/>
              </a:lnSpc>
              <a:spcBef>
                <a:spcPts val="55"/>
              </a:spcBef>
            </a:pPr>
            <a:r>
              <a:rPr sz="1800" b="1" spc="0" baseline="-9662" dirty="0" smtClean="0">
                <a:latin typeface="Times New Roman"/>
                <a:cs typeface="Times New Roman"/>
              </a:rPr>
              <a:t>because the su</a:t>
            </a:r>
            <a:r>
              <a:rPr sz="1800" b="1" spc="-9" baseline="-9662" dirty="0" smtClean="0">
                <a:latin typeface="Times New Roman"/>
                <a:cs typeface="Times New Roman"/>
              </a:rPr>
              <a:t>n</a:t>
            </a:r>
            <a:r>
              <a:rPr sz="1800" b="1" spc="9" baseline="-9662" dirty="0" smtClean="0">
                <a:latin typeface="Times New Roman"/>
                <a:cs typeface="Times New Roman"/>
              </a:rPr>
              <a:t>’</a:t>
            </a:r>
            <a:r>
              <a:rPr sz="1800" b="1" spc="0" baseline="-9662" dirty="0" smtClean="0">
                <a:latin typeface="Times New Roman"/>
                <a:cs typeface="Times New Roman"/>
              </a:rPr>
              <a:t>s rays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6296" y="5980938"/>
            <a:ext cx="2196083" cy="2020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847" marR="368169">
              <a:lnSpc>
                <a:spcPct val="100041"/>
              </a:lnSpc>
              <a:spcBef>
                <a:spcPts val="305"/>
              </a:spcBef>
            </a:pPr>
            <a:r>
              <a:rPr sz="1200" b="1" spc="0" dirty="0" smtClean="0">
                <a:latin typeface="Times New Roman"/>
                <a:cs typeface="Times New Roman"/>
              </a:rPr>
              <a:t>strike almost directly. Temperatures in the tropics are warm year- round.</a:t>
            </a:r>
            <a:endParaRPr sz="1200">
              <a:latin typeface="Times New Roman"/>
              <a:cs typeface="Times New Roman"/>
            </a:endParaRPr>
          </a:p>
          <a:p>
            <a:pPr marL="307847" marR="211341" indent="-228600">
              <a:lnSpc>
                <a:spcPct val="100041"/>
              </a:lnSpc>
              <a:spcBef>
                <a:spcPts val="1441"/>
              </a:spcBef>
            </a:pPr>
            <a:r>
              <a:rPr sz="1200" b="1" spc="0" dirty="0" smtClean="0">
                <a:latin typeface="Times New Roman"/>
                <a:cs typeface="Times New Roman"/>
              </a:rPr>
              <a:t>4.  The</a:t>
            </a:r>
            <a:r>
              <a:rPr sz="1200" b="1" spc="-9" dirty="0" smtClean="0">
                <a:latin typeface="Times New Roman"/>
                <a:cs typeface="Times New Roman"/>
              </a:rPr>
              <a:t> </a:t>
            </a:r>
            <a:r>
              <a:rPr sz="1200" b="1" spc="9" dirty="0" smtClean="0">
                <a:latin typeface="Times New Roman"/>
                <a:cs typeface="Times New Roman"/>
              </a:rPr>
              <a:t>t</a:t>
            </a:r>
            <a:r>
              <a:rPr sz="1200" b="1" spc="0" dirty="0" smtClean="0">
                <a:latin typeface="Times New Roman"/>
                <a:cs typeface="Times New Roman"/>
              </a:rPr>
              <a:t>emperate zones have moderate conditions.</a:t>
            </a:r>
            <a:endParaRPr sz="1200">
              <a:latin typeface="Times New Roman"/>
              <a:cs typeface="Times New Roman"/>
            </a:endParaRPr>
          </a:p>
          <a:p>
            <a:pPr marL="307847" marR="127788" indent="-228600" algn="just">
              <a:lnSpc>
                <a:spcPts val="1440"/>
              </a:lnSpc>
              <a:spcBef>
                <a:spcPts val="1457"/>
              </a:spcBef>
            </a:pPr>
            <a:r>
              <a:rPr sz="1200" b="1" spc="0" dirty="0" smtClean="0">
                <a:latin typeface="Times New Roman"/>
                <a:cs typeface="Times New Roman"/>
              </a:rPr>
              <a:t>5.  The</a:t>
            </a:r>
            <a:r>
              <a:rPr sz="1200" b="1" spc="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polar zones receive the least radiation because the sun</a:t>
            </a:r>
            <a:r>
              <a:rPr sz="1200" b="1" spc="9" dirty="0" smtClean="0">
                <a:latin typeface="Times New Roman"/>
                <a:cs typeface="Times New Roman"/>
              </a:rPr>
              <a:t>’</a:t>
            </a:r>
            <a:r>
              <a:rPr sz="1200" b="1" spc="0" dirty="0" smtClean="0">
                <a:latin typeface="Times New Roman"/>
                <a:cs typeface="Times New Roman"/>
              </a:rPr>
              <a:t>s</a:t>
            </a:r>
            <a:r>
              <a:rPr sz="1200" b="1" spc="14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rays strike at a very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2379" y="5980938"/>
            <a:ext cx="2363724" cy="2020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06296" y="8001761"/>
            <a:ext cx="4559808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847" marR="2574920">
              <a:lnSpc>
                <a:spcPct val="100041"/>
              </a:lnSpc>
              <a:spcBef>
                <a:spcPts val="210"/>
              </a:spcBef>
            </a:pPr>
            <a:r>
              <a:rPr sz="1200" b="1" spc="0" dirty="0" smtClean="0">
                <a:latin typeface="Times New Roman"/>
                <a:cs typeface="Times New Roman"/>
              </a:rPr>
              <a:t>low angle.  Temperatures in polar regions are usually cold.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3114294"/>
            <a:ext cx="1981200" cy="813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705356" y="2939034"/>
            <a:ext cx="2340863" cy="168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647">
              <a:lnSpc>
                <a:spcPct val="95825"/>
              </a:lnSpc>
              <a:spcBef>
                <a:spcPts val="7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A.  Latitude</a:t>
            </a:r>
            <a:endParaRPr sz="1800">
              <a:latin typeface="Times New Roman"/>
              <a:cs typeface="Times New Roman"/>
            </a:endParaRPr>
          </a:p>
          <a:p>
            <a:pPr marL="268223" marR="236052">
              <a:lnSpc>
                <a:spcPct val="100041"/>
              </a:lnSpc>
              <a:spcBef>
                <a:spcPts val="871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Becaus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Eart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il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2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ax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2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becaus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4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 </a:t>
            </a:r>
            <a:r>
              <a:rPr sz="1400" b="1" spc="4" dirty="0" smtClean="0">
                <a:latin typeface="Times New Roman"/>
                <a:cs typeface="Times New Roman"/>
              </a:rPr>
              <a:t>eart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6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spher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ca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-5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Sun</a:t>
            </a:r>
            <a:r>
              <a:rPr sz="1400" b="1" spc="14" dirty="0" smtClean="0">
                <a:latin typeface="Times New Roman"/>
                <a:cs typeface="Times New Roman"/>
              </a:rPr>
              <a:t>’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ray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str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k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3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Eart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t 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fferen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5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ang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es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96823" marR="635645">
              <a:lnSpc>
                <a:spcPts val="1609"/>
              </a:lnSpc>
            </a:pP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a</a:t>
            </a:r>
            <a:r>
              <a:rPr sz="1400" b="1" spc="-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resu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3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fferen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5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part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3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Eart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rece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v</a:t>
            </a:r>
            <a:r>
              <a:rPr sz="1400" b="1" spc="0" dirty="0" smtClean="0">
                <a:latin typeface="Times New Roman"/>
                <a:cs typeface="Times New Roman"/>
              </a:rPr>
              <a:t>e 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fferen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5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amount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5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rad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at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on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557272" marR="234395">
              <a:lnSpc>
                <a:spcPct val="100041"/>
              </a:lnSpc>
              <a:spcBef>
                <a:spcPts val="2847"/>
              </a:spcBef>
            </a:pPr>
            <a:r>
              <a:rPr sz="1000" b="1" spc="-4" dirty="0" smtClean="0">
                <a:latin typeface="Times New Roman"/>
                <a:cs typeface="Times New Roman"/>
              </a:rPr>
              <a:t>Compar</a:t>
            </a:r>
            <a:r>
              <a:rPr sz="1000" b="1" spc="0" dirty="0" smtClean="0">
                <a:latin typeface="Times New Roman"/>
                <a:cs typeface="Times New Roman"/>
              </a:rPr>
              <a:t>e</a:t>
            </a:r>
            <a:r>
              <a:rPr sz="1000" b="1" spc="-4" dirty="0" smtClean="0">
                <a:latin typeface="Times New Roman"/>
                <a:cs typeface="Times New Roman"/>
              </a:rPr>
              <a:t> are</a:t>
            </a: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-4" dirty="0" smtClean="0">
                <a:latin typeface="Times New Roman"/>
                <a:cs typeface="Times New Roman"/>
              </a:rPr>
              <a:t> #</a:t>
            </a:r>
            <a:r>
              <a:rPr sz="1000" b="1" spc="0" dirty="0" smtClean="0">
                <a:latin typeface="Times New Roman"/>
                <a:cs typeface="Times New Roman"/>
              </a:rPr>
              <a:t>1</a:t>
            </a:r>
            <a:r>
              <a:rPr sz="1000" b="1" spc="-4" dirty="0" smtClean="0">
                <a:latin typeface="Times New Roman"/>
                <a:cs typeface="Times New Roman"/>
              </a:rPr>
              <a:t> t</a:t>
            </a:r>
            <a:r>
              <a:rPr sz="1000" b="1" spc="0" dirty="0" smtClean="0">
                <a:latin typeface="Times New Roman"/>
                <a:cs typeface="Times New Roman"/>
              </a:rPr>
              <a:t>o</a:t>
            </a:r>
            <a:r>
              <a:rPr sz="1000" b="1" spc="-4" dirty="0" smtClean="0">
                <a:latin typeface="Times New Roman"/>
                <a:cs typeface="Times New Roman"/>
              </a:rPr>
              <a:t> are</a:t>
            </a: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-4" dirty="0" smtClean="0">
                <a:latin typeface="Times New Roman"/>
                <a:cs typeface="Times New Roman"/>
              </a:rPr>
              <a:t> #3</a:t>
            </a:r>
            <a:r>
              <a:rPr sz="1000" b="1" spc="0" dirty="0" smtClean="0">
                <a:latin typeface="Times New Roman"/>
                <a:cs typeface="Times New Roman"/>
              </a:rPr>
              <a:t>. </a:t>
            </a:r>
            <a:r>
              <a:rPr sz="1000" b="1" spc="-4" dirty="0" smtClean="0">
                <a:latin typeface="Times New Roman"/>
                <a:cs typeface="Times New Roman"/>
              </a:rPr>
              <a:t>Not</a:t>
            </a:r>
            <a:r>
              <a:rPr sz="1000" b="1" spc="0" dirty="0" smtClean="0">
                <a:latin typeface="Times New Roman"/>
                <a:cs typeface="Times New Roman"/>
              </a:rPr>
              <a:t>i</a:t>
            </a:r>
            <a:r>
              <a:rPr sz="1000" b="1" spc="-4" dirty="0" smtClean="0"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latin typeface="Times New Roman"/>
                <a:cs typeface="Times New Roman"/>
              </a:rPr>
              <a:t>e</a:t>
            </a:r>
            <a:r>
              <a:rPr sz="1000" b="1" spc="-2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in</a:t>
            </a:r>
            <a:r>
              <a:rPr sz="1000" b="1" spc="-2" dirty="0" smtClean="0"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latin typeface="Times New Roman"/>
                <a:cs typeface="Times New Roman"/>
              </a:rPr>
              <a:t>are</a:t>
            </a: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-4" dirty="0" smtClean="0">
                <a:latin typeface="Times New Roman"/>
                <a:cs typeface="Times New Roman"/>
              </a:rPr>
              <a:t> #</a:t>
            </a:r>
            <a:r>
              <a:rPr sz="1000" b="1" spc="0" dirty="0" smtClean="0">
                <a:latin typeface="Times New Roman"/>
                <a:cs typeface="Times New Roman"/>
              </a:rPr>
              <a:t>3</a:t>
            </a:r>
            <a:r>
              <a:rPr sz="1000" b="1" spc="-4" dirty="0" smtClean="0">
                <a:latin typeface="Times New Roman"/>
                <a:cs typeface="Times New Roman"/>
              </a:rPr>
              <a:t> th</a:t>
            </a:r>
            <a:r>
              <a:rPr sz="1000" b="1" spc="0" dirty="0" smtClean="0">
                <a:latin typeface="Times New Roman"/>
                <a:cs typeface="Times New Roman"/>
              </a:rPr>
              <a:t>e</a:t>
            </a:r>
            <a:r>
              <a:rPr sz="1000" b="1" spc="-4" dirty="0" smtClean="0">
                <a:latin typeface="Times New Roman"/>
                <a:cs typeface="Times New Roman"/>
              </a:rPr>
              <a:t> g</a:t>
            </a:r>
            <a:r>
              <a:rPr sz="1000" b="1" spc="0" dirty="0" smtClean="0">
                <a:latin typeface="Times New Roman"/>
                <a:cs typeface="Times New Roman"/>
              </a:rPr>
              <a:t>i</a:t>
            </a:r>
            <a:r>
              <a:rPr sz="1000" b="1" spc="-4" dirty="0" smtClean="0">
                <a:latin typeface="Times New Roman"/>
                <a:cs typeface="Times New Roman"/>
              </a:rPr>
              <a:t>ve</a:t>
            </a:r>
            <a:r>
              <a:rPr sz="1000" b="1" spc="0" dirty="0" smtClean="0">
                <a:latin typeface="Times New Roman"/>
                <a:cs typeface="Times New Roman"/>
              </a:rPr>
              <a:t>n </a:t>
            </a:r>
            <a:r>
              <a:rPr sz="1000" b="1" spc="-4" dirty="0" smtClean="0">
                <a:latin typeface="Times New Roman"/>
                <a:cs typeface="Times New Roman"/>
              </a:rPr>
              <a:t>amoun</a:t>
            </a:r>
            <a:r>
              <a:rPr sz="1000" b="1" spc="0" dirty="0" smtClean="0">
                <a:latin typeface="Times New Roman"/>
                <a:cs typeface="Times New Roman"/>
              </a:rPr>
              <a:t>t</a:t>
            </a:r>
            <a:r>
              <a:rPr sz="1000" b="1" spc="-4" dirty="0" smtClean="0">
                <a:latin typeface="Times New Roman"/>
                <a:cs typeface="Times New Roman"/>
              </a:rPr>
              <a:t> o</a:t>
            </a:r>
            <a:r>
              <a:rPr sz="1000" b="1" spc="0" dirty="0" smtClean="0">
                <a:latin typeface="Times New Roman"/>
                <a:cs typeface="Times New Roman"/>
              </a:rPr>
              <a:t>f</a:t>
            </a:r>
            <a:r>
              <a:rPr sz="1000" b="1" spc="-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li</a:t>
            </a:r>
            <a:r>
              <a:rPr sz="1000" b="1" spc="-4" dirty="0" smtClean="0">
                <a:latin typeface="Times New Roman"/>
                <a:cs typeface="Times New Roman"/>
              </a:rPr>
              <a:t>gh</a:t>
            </a:r>
            <a:r>
              <a:rPr sz="1000" b="1" spc="0" dirty="0" smtClean="0">
                <a:latin typeface="Times New Roman"/>
                <a:cs typeface="Times New Roman"/>
              </a:rPr>
              <a:t>t</a:t>
            </a:r>
            <a:r>
              <a:rPr sz="1000" b="1" spc="5" dirty="0" smtClean="0"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latin typeface="Times New Roman"/>
                <a:cs typeface="Times New Roman"/>
              </a:rPr>
              <a:t>(an</a:t>
            </a:r>
            <a:r>
              <a:rPr sz="1000" b="1" spc="0" dirty="0" smtClean="0">
                <a:latin typeface="Times New Roman"/>
                <a:cs typeface="Times New Roman"/>
              </a:rPr>
              <a:t>d</a:t>
            </a:r>
            <a:r>
              <a:rPr sz="1000" b="1" spc="-4" dirty="0" smtClean="0">
                <a:latin typeface="Times New Roman"/>
                <a:cs typeface="Times New Roman"/>
              </a:rPr>
              <a:t> heat</a:t>
            </a:r>
            <a:r>
              <a:rPr sz="1000" b="1" spc="0" dirty="0" smtClean="0">
                <a:latin typeface="Times New Roman"/>
                <a:cs typeface="Times New Roman"/>
              </a:rPr>
              <a:t>)</a:t>
            </a:r>
            <a:r>
              <a:rPr sz="1000" b="1" spc="-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is </a:t>
            </a:r>
            <a:r>
              <a:rPr sz="1000" b="1" spc="-4" dirty="0" smtClean="0">
                <a:latin typeface="Times New Roman"/>
                <a:cs typeface="Times New Roman"/>
              </a:rPr>
              <a:t>sprea</a:t>
            </a:r>
            <a:r>
              <a:rPr sz="1000" b="1" spc="0" dirty="0" smtClean="0">
                <a:latin typeface="Times New Roman"/>
                <a:cs typeface="Times New Roman"/>
              </a:rPr>
              <a:t>d</a:t>
            </a:r>
            <a:r>
              <a:rPr sz="1000" b="1" spc="-4" dirty="0" smtClean="0">
                <a:latin typeface="Times New Roman"/>
                <a:cs typeface="Times New Roman"/>
              </a:rPr>
              <a:t> ove</a:t>
            </a:r>
            <a:r>
              <a:rPr sz="1000" b="1" spc="0" dirty="0" smtClean="0">
                <a:latin typeface="Times New Roman"/>
                <a:cs typeface="Times New Roman"/>
              </a:rPr>
              <a:t>r</a:t>
            </a:r>
            <a:r>
              <a:rPr sz="1000" b="1" spc="-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-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l</a:t>
            </a:r>
            <a:r>
              <a:rPr sz="1000" b="1" spc="-4" dirty="0" smtClean="0">
                <a:latin typeface="Times New Roman"/>
                <a:cs typeface="Times New Roman"/>
              </a:rPr>
              <a:t>arge</a:t>
            </a:r>
            <a:r>
              <a:rPr sz="1000" b="1" spc="0" dirty="0" smtClean="0">
                <a:latin typeface="Times New Roman"/>
                <a:cs typeface="Times New Roman"/>
              </a:rPr>
              <a:t>r</a:t>
            </a:r>
            <a:r>
              <a:rPr sz="1000" b="1" spc="-2" dirty="0" smtClean="0"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latin typeface="Times New Roman"/>
                <a:cs typeface="Times New Roman"/>
              </a:rPr>
              <a:t>area</a:t>
            </a:r>
            <a:r>
              <a:rPr sz="1000" b="1" spc="0" dirty="0" smtClean="0">
                <a:latin typeface="Times New Roman"/>
                <a:cs typeface="Times New Roman"/>
              </a:rPr>
              <a:t>, </a:t>
            </a:r>
            <a:r>
              <a:rPr sz="1000" b="1" spc="-4" dirty="0" smtClean="0"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latin typeface="Times New Roman"/>
                <a:cs typeface="Times New Roman"/>
              </a:rPr>
              <a:t>o</a:t>
            </a:r>
            <a:r>
              <a:rPr sz="1000" b="1" spc="-4" dirty="0" smtClean="0">
                <a:latin typeface="Times New Roman"/>
                <a:cs typeface="Times New Roman"/>
              </a:rPr>
              <a:t> th</a:t>
            </a:r>
            <a:r>
              <a:rPr sz="1000" b="1" spc="0" dirty="0" smtClean="0">
                <a:latin typeface="Times New Roman"/>
                <a:cs typeface="Times New Roman"/>
              </a:rPr>
              <a:t>e </a:t>
            </a:r>
            <a:r>
              <a:rPr sz="1000" b="1" spc="-4" dirty="0" smtClean="0">
                <a:latin typeface="Times New Roman"/>
                <a:cs typeface="Times New Roman"/>
              </a:rPr>
              <a:t>energ</a:t>
            </a:r>
            <a:r>
              <a:rPr sz="1000" b="1" spc="0" dirty="0" smtClean="0">
                <a:latin typeface="Times New Roman"/>
                <a:cs typeface="Times New Roman"/>
              </a:rPr>
              <a:t>y</a:t>
            </a:r>
            <a:r>
              <a:rPr sz="1000" b="1" spc="-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is</a:t>
            </a:r>
            <a:r>
              <a:rPr sz="1000" b="1" spc="-2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l</a:t>
            </a:r>
            <a:r>
              <a:rPr sz="1000" b="1" spc="-4" dirty="0" smtClean="0">
                <a:latin typeface="Times New Roman"/>
                <a:cs typeface="Times New Roman"/>
              </a:rPr>
              <a:t>es</a:t>
            </a:r>
            <a:r>
              <a:rPr sz="1000" b="1" spc="0" dirty="0" smtClean="0">
                <a:latin typeface="Times New Roman"/>
                <a:cs typeface="Times New Roman"/>
              </a:rPr>
              <a:t>s</a:t>
            </a:r>
            <a:r>
              <a:rPr sz="1000" b="1" spc="-2" dirty="0" smtClean="0"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latin typeface="Times New Roman"/>
                <a:cs typeface="Times New Roman"/>
              </a:rPr>
              <a:t>concentrated</a:t>
            </a:r>
            <a:r>
              <a:rPr sz="1000" b="1" spc="0" dirty="0" smtClean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7576" y="7396734"/>
            <a:ext cx="1828800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9956" y="7389114"/>
            <a:ext cx="1844039" cy="1234440"/>
          </a:xfrm>
          <a:custGeom>
            <a:avLst/>
            <a:gdLst/>
            <a:ahLst/>
            <a:cxnLst/>
            <a:rect l="l" t="t" r="r" b="b"/>
            <a:pathLst>
              <a:path w="1844039" h="1234440">
                <a:moveTo>
                  <a:pt x="0" y="0"/>
                </a:moveTo>
                <a:lnTo>
                  <a:pt x="1844039" y="0"/>
                </a:lnTo>
                <a:lnTo>
                  <a:pt x="1844039" y="1234439"/>
                </a:lnTo>
                <a:lnTo>
                  <a:pt x="0" y="1234439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0108" y="6303518"/>
            <a:ext cx="4033428" cy="543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517">
              <a:lnSpc>
                <a:spcPts val="1445"/>
              </a:lnSpc>
              <a:spcBef>
                <a:spcPts val="72"/>
              </a:spcBef>
            </a:pPr>
            <a:r>
              <a:rPr sz="1400" spc="4" dirty="0" smtClean="0">
                <a:latin typeface="Times New Roman"/>
                <a:cs typeface="Times New Roman"/>
              </a:rPr>
              <a:t>bod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3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f</a:t>
            </a:r>
            <a:r>
              <a:rPr sz="1400" spc="-1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wa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ma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hav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2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re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ti</a:t>
            </a:r>
            <a:r>
              <a:rPr sz="1400" spc="4" dirty="0" smtClean="0">
                <a:latin typeface="Times New Roman"/>
                <a:cs typeface="Times New Roman"/>
              </a:rPr>
              <a:t>ve</a:t>
            </a:r>
            <a:r>
              <a:rPr sz="1400" spc="0" dirty="0" smtClean="0">
                <a:latin typeface="Times New Roman"/>
                <a:cs typeface="Times New Roman"/>
              </a:rPr>
              <a:t>ly</a:t>
            </a:r>
            <a:r>
              <a:rPr sz="1400" spc="-47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sma</a:t>
            </a:r>
            <a:r>
              <a:rPr sz="1400" spc="0" dirty="0" smtClean="0">
                <a:latin typeface="Times New Roman"/>
                <a:cs typeface="Times New Roman"/>
              </a:rPr>
              <a:t>ll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year</a:t>
            </a:r>
            <a:r>
              <a:rPr sz="1400" spc="0" dirty="0" smtClean="0">
                <a:latin typeface="Times New Roman"/>
                <a:cs typeface="Times New Roman"/>
              </a:rPr>
              <a:t>ly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95825"/>
              </a:lnSpc>
              <a:spcBef>
                <a:spcPts val="1005"/>
              </a:spcBef>
            </a:pP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examp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5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Ca</a:t>
            </a:r>
            <a:r>
              <a:rPr sz="1400" spc="0" dirty="0" smtClean="0">
                <a:latin typeface="Times New Roman"/>
                <a:cs typeface="Times New Roman"/>
              </a:rPr>
              <a:t>li</a:t>
            </a:r>
            <a:r>
              <a:rPr sz="1400" spc="4" dirty="0" smtClean="0">
                <a:latin typeface="Times New Roman"/>
                <a:cs typeface="Times New Roman"/>
              </a:rPr>
              <a:t>forn</a:t>
            </a:r>
            <a:r>
              <a:rPr sz="1400" spc="0" dirty="0" smtClean="0">
                <a:latin typeface="Times New Roman"/>
                <a:cs typeface="Times New Roman"/>
              </a:rPr>
              <a:t>ia</a:t>
            </a:r>
            <a:r>
              <a:rPr sz="1400" spc="-5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coas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3" dirty="0" smtClean="0">
                <a:latin typeface="Times New Roman"/>
                <a:cs typeface="Times New Roman"/>
              </a:rPr>
              <a:t> </a:t>
            </a:r>
            <a:r>
              <a:rPr sz="1400" spc="25" dirty="0" smtClean="0">
                <a:latin typeface="Times New Roman"/>
                <a:cs typeface="Times New Roman"/>
              </a:rPr>
              <a:t>v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1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nor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h-eas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er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0108" y="7324598"/>
            <a:ext cx="560156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400" spc="4" dirty="0" smtClean="0">
                <a:latin typeface="Times New Roman"/>
                <a:cs typeface="Times New Roman"/>
              </a:rPr>
              <a:t>ranges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9956" y="7389114"/>
            <a:ext cx="1844039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6296" y="5308854"/>
            <a:ext cx="4559808" cy="3416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268223">
              <a:lnSpc>
                <a:spcPts val="2069"/>
              </a:lnSpc>
            </a:pPr>
            <a:r>
              <a:rPr sz="1800" b="1" spc="0" dirty="0" smtClean="0">
                <a:latin typeface="Times New Roman"/>
                <a:cs typeface="Times New Roman"/>
              </a:rPr>
              <a:t>C.  Proximity to </a:t>
            </a:r>
            <a:r>
              <a:rPr sz="1800" b="1" spc="-9" dirty="0" smtClean="0">
                <a:latin typeface="Times New Roman"/>
                <a:cs typeface="Times New Roman"/>
              </a:rPr>
              <a:t>H</a:t>
            </a:r>
            <a:r>
              <a:rPr sz="1800" b="1" spc="0" baseline="-21740" dirty="0" smtClean="0">
                <a:latin typeface="Times New Roman"/>
                <a:cs typeface="Times New Roman"/>
              </a:rPr>
              <a:t>2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286511">
              <a:lnSpc>
                <a:spcPct val="95825"/>
              </a:lnSpc>
              <a:spcBef>
                <a:spcPts val="335"/>
              </a:spcBef>
            </a:pPr>
            <a:r>
              <a:rPr sz="1400" spc="4" dirty="0" smtClean="0">
                <a:latin typeface="Times New Roman"/>
                <a:cs typeface="Times New Roman"/>
              </a:rPr>
              <a:t>1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33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Lan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ga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2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ose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27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hea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muc</a:t>
            </a:r>
            <a:r>
              <a:rPr sz="1400" spc="0" dirty="0" smtClean="0">
                <a:latin typeface="Times New Roman"/>
                <a:cs typeface="Times New Roman"/>
              </a:rPr>
              <a:t>h</a:t>
            </a:r>
            <a:r>
              <a:rPr sz="1400" spc="-2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fas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ha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wa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er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6511" marR="436794">
              <a:lnSpc>
                <a:spcPts val="1609"/>
              </a:lnSpc>
              <a:spcBef>
                <a:spcPts val="1126"/>
              </a:spcBef>
            </a:pPr>
            <a:r>
              <a:rPr sz="1400" spc="4" dirty="0" smtClean="0">
                <a:latin typeface="Times New Roman"/>
                <a:cs typeface="Times New Roman"/>
              </a:rPr>
              <a:t>2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33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Base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8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28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fac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or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37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cer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in</a:t>
            </a:r>
            <a:r>
              <a:rPr sz="1400" spc="-3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area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28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ose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arg</a:t>
            </a:r>
            <a:r>
              <a:rPr sz="1400" spc="0" dirty="0" smtClean="0">
                <a:latin typeface="Times New Roman"/>
                <a:cs typeface="Times New Roman"/>
              </a:rPr>
              <a:t>e </a:t>
            </a:r>
            <a:endParaRPr sz="1400">
              <a:latin typeface="Times New Roman"/>
              <a:cs typeface="Times New Roman"/>
            </a:endParaRPr>
          </a:p>
          <a:p>
            <a:pPr marL="286511" marR="436794">
              <a:lnSpc>
                <a:spcPts val="1609"/>
              </a:lnSpc>
              <a:spcBef>
                <a:spcPts val="1078"/>
              </a:spcBef>
            </a:pP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empera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ur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6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range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6511">
              <a:lnSpc>
                <a:spcPct val="95825"/>
              </a:lnSpc>
              <a:spcBef>
                <a:spcPts val="1093"/>
              </a:spcBef>
            </a:pPr>
            <a:r>
              <a:rPr sz="1400" spc="4" dirty="0" smtClean="0">
                <a:latin typeface="Times New Roman"/>
                <a:cs typeface="Times New Roman"/>
              </a:rPr>
              <a:t>seaboar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4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f</a:t>
            </a:r>
            <a:r>
              <a:rPr sz="1400" spc="-1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6511">
              <a:lnSpc>
                <a:spcPct val="95825"/>
              </a:lnSpc>
              <a:spcBef>
                <a:spcPts val="1078"/>
              </a:spcBef>
            </a:pPr>
            <a:r>
              <a:rPr sz="1400" spc="4" dirty="0" smtClean="0">
                <a:latin typeface="Times New Roman"/>
                <a:cs typeface="Times New Roman"/>
              </a:rPr>
              <a:t>3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r>
              <a:rPr sz="1400" spc="33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Con</a:t>
            </a:r>
            <a:r>
              <a:rPr sz="1400" spc="0" dirty="0" smtClean="0">
                <a:latin typeface="Times New Roman"/>
                <a:cs typeface="Times New Roman"/>
              </a:rPr>
              <a:t>ti</a:t>
            </a:r>
            <a:r>
              <a:rPr sz="1400" spc="4" dirty="0" smtClean="0">
                <a:latin typeface="Times New Roman"/>
                <a:cs typeface="Times New Roman"/>
              </a:rPr>
              <a:t>nen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6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er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or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4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hav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2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arg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2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year</a:t>
            </a:r>
            <a:r>
              <a:rPr sz="1400" spc="0" dirty="0" smtClean="0">
                <a:latin typeface="Times New Roman"/>
                <a:cs typeface="Times New Roman"/>
              </a:rPr>
              <a:t>ly</a:t>
            </a:r>
            <a:r>
              <a:rPr sz="1400" spc="-2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empera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ur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 marL="307847">
              <a:lnSpc>
                <a:spcPct val="95825"/>
              </a:lnSpc>
            </a:pPr>
            <a:r>
              <a:rPr sz="1800" b="1" spc="0" dirty="0" smtClean="0">
                <a:latin typeface="Times New Roman"/>
                <a:cs typeface="Times New Roman"/>
              </a:rPr>
              <a:t>B.  Altitude</a:t>
            </a:r>
            <a:endParaRPr sz="1800">
              <a:latin typeface="Times New Roman"/>
              <a:cs typeface="Times New Roman"/>
            </a:endParaRPr>
          </a:p>
          <a:p>
            <a:pPr marL="307847">
              <a:lnSpc>
                <a:spcPct val="95825"/>
              </a:lnSpc>
              <a:spcBef>
                <a:spcPts val="775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tud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he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gh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3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abov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se</a:t>
            </a:r>
            <a:r>
              <a:rPr sz="1400" b="1" spc="0" dirty="0" smtClean="0">
                <a:latin typeface="Times New Roman"/>
                <a:cs typeface="Times New Roman"/>
              </a:rPr>
              <a:t>a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eve</a:t>
            </a:r>
            <a:r>
              <a:rPr sz="1400" b="1" spc="0" dirty="0" smtClean="0"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  <a:p>
            <a:pPr marL="307847">
              <a:lnSpc>
                <a:spcPct val="95825"/>
              </a:lnSpc>
              <a:spcBef>
                <a:spcPts val="175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44" dirty="0" smtClean="0">
                <a:latin typeface="Times New Roman"/>
                <a:cs typeface="Times New Roman"/>
              </a:rPr>
              <a:t> </a:t>
            </a:r>
            <a:r>
              <a:rPr sz="1400" b="1" spc="29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average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5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temperature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7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dro</a:t>
            </a:r>
            <a:r>
              <a:rPr sz="1400" b="1" spc="0" dirty="0" smtClean="0">
                <a:latin typeface="Times New Roman"/>
                <a:cs typeface="Times New Roman"/>
              </a:rPr>
              <a:t>p</a:t>
            </a:r>
            <a:r>
              <a:rPr sz="1400" b="1" spc="-2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abou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536447">
              <a:lnSpc>
                <a:spcPct val="95825"/>
              </a:lnSpc>
              <a:spcBef>
                <a:spcPts val="7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1º</a:t>
            </a:r>
            <a:r>
              <a:rPr sz="1400" b="1" spc="0" dirty="0" smtClean="0">
                <a:latin typeface="Times New Roman"/>
                <a:cs typeface="Times New Roman"/>
              </a:rPr>
              <a:t>C</a:t>
            </a:r>
            <a:r>
              <a:rPr sz="1400" b="1" spc="-1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fo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ever</a:t>
            </a:r>
            <a:r>
              <a:rPr sz="1400" b="1" spc="0" dirty="0" smtClean="0">
                <a:latin typeface="Times New Roman"/>
                <a:cs typeface="Times New Roman"/>
              </a:rPr>
              <a:t>y</a:t>
            </a:r>
            <a:r>
              <a:rPr sz="1400" b="1" spc="-2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16</a:t>
            </a:r>
            <a:r>
              <a:rPr sz="1400" b="1" spc="0" dirty="0" smtClean="0">
                <a:latin typeface="Times New Roman"/>
                <a:cs typeface="Times New Roman"/>
              </a:rPr>
              <a:t>0</a:t>
            </a:r>
            <a:r>
              <a:rPr sz="1400" b="1" spc="-16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m</a:t>
            </a:r>
            <a:r>
              <a:rPr sz="1400" b="1" spc="-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tude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36447" marR="1176574" indent="-228600">
              <a:lnSpc>
                <a:spcPct val="100041"/>
              </a:lnSpc>
              <a:spcBef>
                <a:spcPts val="175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3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44" dirty="0" smtClean="0">
                <a:latin typeface="Times New Roman"/>
                <a:cs typeface="Times New Roman"/>
              </a:rPr>
              <a:t> </a:t>
            </a:r>
            <a:r>
              <a:rPr sz="1400" b="1" spc="25" dirty="0" smtClean="0">
                <a:latin typeface="Times New Roman"/>
                <a:cs typeface="Times New Roman"/>
              </a:rPr>
              <a:t>T</a:t>
            </a:r>
            <a:r>
              <a:rPr sz="1400" b="1" spc="4" dirty="0" smtClean="0">
                <a:latin typeface="Times New Roman"/>
                <a:cs typeface="Times New Roman"/>
              </a:rPr>
              <a:t>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h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ghe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3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tude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4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owe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 </a:t>
            </a:r>
            <a:r>
              <a:rPr sz="1400" b="1" spc="4" dirty="0" smtClean="0">
                <a:latin typeface="Times New Roman"/>
                <a:cs typeface="Times New Roman"/>
              </a:rPr>
              <a:t>averag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4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year</a:t>
            </a:r>
            <a:r>
              <a:rPr sz="1400" b="1" spc="0" dirty="0" smtClean="0">
                <a:latin typeface="Times New Roman"/>
                <a:cs typeface="Times New Roman"/>
              </a:rPr>
              <a:t>ly</a:t>
            </a:r>
            <a:r>
              <a:rPr sz="1400" b="1" spc="-3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temperature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0" y="5004054"/>
            <a:ext cx="3483864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579" y="5334761"/>
            <a:ext cx="3407664" cy="1853184"/>
          </a:xfrm>
          <a:custGeom>
            <a:avLst/>
            <a:gdLst/>
            <a:ahLst/>
            <a:cxnLst/>
            <a:rect l="l" t="t" r="r" b="b"/>
            <a:pathLst>
              <a:path w="3407664" h="1853184">
                <a:moveTo>
                  <a:pt x="0" y="0"/>
                </a:moveTo>
                <a:lnTo>
                  <a:pt x="3407664" y="0"/>
                </a:lnTo>
                <a:lnTo>
                  <a:pt x="3407664" y="1853184"/>
                </a:lnTo>
                <a:lnTo>
                  <a:pt x="0" y="18531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8384" y="7244334"/>
            <a:ext cx="1917191" cy="142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8780" y="7239761"/>
            <a:ext cx="1804415" cy="1441703"/>
          </a:xfrm>
          <a:custGeom>
            <a:avLst/>
            <a:gdLst/>
            <a:ahLst/>
            <a:cxnLst/>
            <a:rect l="l" t="t" r="r" b="b"/>
            <a:pathLst>
              <a:path w="1804416" h="1441703">
                <a:moveTo>
                  <a:pt x="0" y="0"/>
                </a:moveTo>
                <a:lnTo>
                  <a:pt x="1804415" y="0"/>
                </a:lnTo>
                <a:lnTo>
                  <a:pt x="1804415" y="1441704"/>
                </a:lnTo>
                <a:lnTo>
                  <a:pt x="0" y="144170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8976" y="7512558"/>
            <a:ext cx="1639824" cy="795527"/>
          </a:xfrm>
          <a:custGeom>
            <a:avLst/>
            <a:gdLst/>
            <a:ahLst/>
            <a:cxnLst/>
            <a:rect l="l" t="t" r="r" b="b"/>
            <a:pathLst>
              <a:path w="1639824" h="795527">
                <a:moveTo>
                  <a:pt x="0" y="0"/>
                </a:moveTo>
                <a:lnTo>
                  <a:pt x="1639824" y="0"/>
                </a:lnTo>
                <a:lnTo>
                  <a:pt x="1639824" y="795528"/>
                </a:lnTo>
                <a:lnTo>
                  <a:pt x="0" y="79552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8976" y="7512558"/>
            <a:ext cx="1639824" cy="795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68780" y="7239761"/>
            <a:ext cx="1804416" cy="1441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06296" y="5324855"/>
            <a:ext cx="1129283" cy="1863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735579" y="5324855"/>
            <a:ext cx="3430524" cy="1863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6296" y="7187946"/>
            <a:ext cx="4559808" cy="153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2507552" marR="641918" indent="47" algn="ctr">
              <a:lnSpc>
                <a:spcPct val="99466"/>
              </a:lnSpc>
              <a:spcBef>
                <a:spcPts val="2000"/>
              </a:spcBef>
            </a:pPr>
            <a:r>
              <a:rPr sz="1200" b="1" spc="0" dirty="0" smtClean="0">
                <a:latin typeface="Times New Roman"/>
                <a:cs typeface="Times New Roman"/>
              </a:rPr>
              <a:t>Deserts such as the Atacama </a:t>
            </a:r>
            <a:r>
              <a:rPr sz="1200" b="1" spc="4" dirty="0" smtClean="0">
                <a:latin typeface="Times New Roman"/>
                <a:cs typeface="Times New Roman"/>
              </a:rPr>
              <a:t>i</a:t>
            </a:r>
            <a:r>
              <a:rPr sz="1200" b="1" spc="0" dirty="0" smtClean="0">
                <a:latin typeface="Times New Roman"/>
                <a:cs typeface="Times New Roman"/>
              </a:rPr>
              <a:t>n Chile are common on leeward sides of mountains.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6296" y="1331213"/>
            <a:ext cx="4559808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289559" marR="2747432" algn="just">
              <a:lnSpc>
                <a:spcPct val="95825"/>
              </a:lnSpc>
            </a:pPr>
            <a:r>
              <a:rPr sz="1800" b="1" spc="19" dirty="0" smtClean="0"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latin typeface="Times New Roman"/>
                <a:cs typeface="Times New Roman"/>
              </a:rPr>
              <a:t>. Topography</a:t>
            </a:r>
            <a:endParaRPr sz="1800">
              <a:latin typeface="Times New Roman"/>
              <a:cs typeface="Times New Roman"/>
            </a:endParaRPr>
          </a:p>
          <a:p>
            <a:pPr marL="307847" marR="225551" algn="just">
              <a:lnSpc>
                <a:spcPct val="95825"/>
              </a:lnSpc>
              <a:spcBef>
                <a:spcPts val="1639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</a:t>
            </a:r>
            <a:r>
              <a:rPr sz="1400" b="1" spc="0" dirty="0" smtClean="0">
                <a:latin typeface="Times New Roman"/>
                <a:cs typeface="Times New Roman"/>
              </a:rPr>
              <a:t>li</a:t>
            </a:r>
            <a:r>
              <a:rPr sz="1400" b="1" spc="4" dirty="0" smtClean="0">
                <a:latin typeface="Times New Roman"/>
                <a:cs typeface="Times New Roman"/>
              </a:rPr>
              <a:t>mate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5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ofte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ffe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the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2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a</a:t>
            </a:r>
            <a:r>
              <a:rPr sz="1400" b="1" spc="-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mounta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07847" marR="142383" algn="just">
              <a:lnSpc>
                <a:spcPct val="100041"/>
              </a:lnSpc>
              <a:spcBef>
                <a:spcPts val="1822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se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2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ove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1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a</a:t>
            </a:r>
            <a:r>
              <a:rPr sz="1400" b="1" spc="-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mounta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61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it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coo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1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it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coo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33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it </a:t>
            </a:r>
            <a:r>
              <a:rPr sz="1400" b="1" spc="4" dirty="0" smtClean="0">
                <a:latin typeface="Times New Roman"/>
                <a:cs typeface="Times New Roman"/>
              </a:rPr>
              <a:t>condenses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6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re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ease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4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mo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stur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4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(ra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n)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3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26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ca</a:t>
            </a:r>
            <a:r>
              <a:rPr sz="1400" b="1" spc="0" dirty="0" smtClean="0">
                <a:latin typeface="Times New Roman"/>
                <a:cs typeface="Times New Roman"/>
              </a:rPr>
              <a:t>ll</a:t>
            </a:r>
            <a:r>
              <a:rPr sz="1400" b="1" spc="4" dirty="0" smtClean="0">
                <a:latin typeface="Times New Roman"/>
                <a:cs typeface="Times New Roman"/>
              </a:rPr>
              <a:t>e</a:t>
            </a:r>
            <a:r>
              <a:rPr sz="1400" b="1" spc="0" dirty="0" smtClean="0">
                <a:latin typeface="Times New Roman"/>
                <a:cs typeface="Times New Roman"/>
              </a:rPr>
              <a:t>d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23" dirty="0" smtClean="0">
                <a:latin typeface="Times New Roman"/>
                <a:cs typeface="Times New Roman"/>
              </a:rPr>
              <a:t> </a:t>
            </a:r>
            <a:r>
              <a:rPr sz="1400" b="1" spc="14" dirty="0" smtClean="0">
                <a:latin typeface="Times New Roman"/>
                <a:cs typeface="Times New Roman"/>
              </a:rPr>
              <a:t>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ndwar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50" dirty="0" smtClean="0">
                <a:latin typeface="Times New Roman"/>
                <a:cs typeface="Times New Roman"/>
              </a:rPr>
              <a:t> </a:t>
            </a:r>
            <a:r>
              <a:rPr sz="1400" b="1" spc="19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de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07847" marR="166747" algn="just">
              <a:lnSpc>
                <a:spcPct val="100041"/>
              </a:lnSpc>
              <a:spcBef>
                <a:spcPts val="1681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3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dr</a:t>
            </a:r>
            <a:r>
              <a:rPr sz="1400" b="1" spc="0" dirty="0" smtClean="0">
                <a:latin typeface="Times New Roman"/>
                <a:cs typeface="Times New Roman"/>
              </a:rPr>
              <a:t>y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4" dirty="0" smtClean="0">
                <a:latin typeface="Times New Roman"/>
                <a:cs typeface="Times New Roman"/>
              </a:rPr>
              <a:t>low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10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ove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mounta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61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it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descend</a:t>
            </a:r>
            <a:r>
              <a:rPr sz="1400" b="1" spc="0" dirty="0" smtClean="0">
                <a:latin typeface="Times New Roman"/>
                <a:cs typeface="Times New Roman"/>
              </a:rPr>
              <a:t>s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warms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usua</a:t>
            </a:r>
            <a:r>
              <a:rPr sz="1400" b="1" spc="0" dirty="0" smtClean="0">
                <a:latin typeface="Times New Roman"/>
                <a:cs typeface="Times New Roman"/>
              </a:rPr>
              <a:t>lly</a:t>
            </a:r>
            <a:r>
              <a:rPr sz="1400" b="1" spc="-3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produc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g</a:t>
            </a:r>
            <a:r>
              <a:rPr sz="1400" b="1" spc="-5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deserts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07847" marR="1921102" algn="just">
              <a:lnSpc>
                <a:spcPct val="95825"/>
              </a:lnSpc>
            </a:pP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26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is</a:t>
            </a:r>
            <a:r>
              <a:rPr sz="1400" b="1" spc="-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ca</a:t>
            </a:r>
            <a:r>
              <a:rPr sz="1400" b="1" spc="0" dirty="0" smtClean="0">
                <a:latin typeface="Times New Roman"/>
                <a:cs typeface="Times New Roman"/>
              </a:rPr>
              <a:t>ll</a:t>
            </a:r>
            <a:r>
              <a:rPr sz="1400" b="1" spc="4" dirty="0" smtClean="0">
                <a:latin typeface="Times New Roman"/>
                <a:cs typeface="Times New Roman"/>
              </a:rPr>
              <a:t>e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leewar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de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855976" y="2638805"/>
            <a:ext cx="3240024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8356" y="2631186"/>
            <a:ext cx="3255263" cy="2081784"/>
          </a:xfrm>
          <a:custGeom>
            <a:avLst/>
            <a:gdLst/>
            <a:ahLst/>
            <a:cxnLst/>
            <a:rect l="l" t="t" r="r" b="b"/>
            <a:pathLst>
              <a:path w="3255263" h="2081784">
                <a:moveTo>
                  <a:pt x="0" y="0"/>
                </a:moveTo>
                <a:lnTo>
                  <a:pt x="3255263" y="0"/>
                </a:lnTo>
                <a:lnTo>
                  <a:pt x="3255263" y="2081783"/>
                </a:lnTo>
                <a:lnTo>
                  <a:pt x="0" y="2081783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296" y="1331213"/>
            <a:ext cx="4559808" cy="3416808"/>
          </a:xfrm>
          <a:custGeom>
            <a:avLst/>
            <a:gdLst/>
            <a:ahLst/>
            <a:cxnLst/>
            <a:rect l="l" t="t" r="r" b="b"/>
            <a:pathLst>
              <a:path w="4559808" h="3416808">
                <a:moveTo>
                  <a:pt x="0" y="0"/>
                </a:moveTo>
                <a:lnTo>
                  <a:pt x="4559808" y="0"/>
                </a:lnTo>
                <a:lnTo>
                  <a:pt x="4559808" y="3416808"/>
                </a:lnTo>
                <a:lnTo>
                  <a:pt x="0" y="3416808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6576" y="7710678"/>
            <a:ext cx="2133600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8955" y="7703058"/>
            <a:ext cx="2151887" cy="960119"/>
          </a:xfrm>
          <a:custGeom>
            <a:avLst/>
            <a:gdLst/>
            <a:ahLst/>
            <a:cxnLst/>
            <a:rect l="l" t="t" r="r" b="b"/>
            <a:pathLst>
              <a:path w="2151887" h="960119">
                <a:moveTo>
                  <a:pt x="0" y="0"/>
                </a:moveTo>
                <a:lnTo>
                  <a:pt x="2151888" y="0"/>
                </a:lnTo>
                <a:lnTo>
                  <a:pt x="2151888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5656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6296" y="5308854"/>
            <a:ext cx="4559808" cy="3416807"/>
          </a:xfrm>
          <a:custGeom>
            <a:avLst/>
            <a:gdLst/>
            <a:ahLst/>
            <a:cxnLst/>
            <a:rect l="l" t="t" r="r" b="b"/>
            <a:pathLst>
              <a:path w="4559808" h="3416807">
                <a:moveTo>
                  <a:pt x="0" y="0"/>
                </a:moveTo>
                <a:lnTo>
                  <a:pt x="4559808" y="0"/>
                </a:lnTo>
                <a:lnTo>
                  <a:pt x="4559808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34859" y="9378948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8955" y="7703058"/>
            <a:ext cx="2151888" cy="960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296" y="5308854"/>
            <a:ext cx="4559808" cy="3416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223">
              <a:lnSpc>
                <a:spcPct val="95825"/>
              </a:lnSpc>
              <a:spcBef>
                <a:spcPts val="3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F.   Prevailing Winds</a:t>
            </a:r>
            <a:endParaRPr sz="1800">
              <a:latin typeface="Times New Roman"/>
              <a:cs typeface="Times New Roman"/>
            </a:endParaRPr>
          </a:p>
          <a:p>
            <a:pPr marL="268223" marR="241565">
              <a:lnSpc>
                <a:spcPct val="100041"/>
              </a:lnSpc>
              <a:spcBef>
                <a:spcPts val="967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Ther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3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ar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thre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bas</a:t>
            </a:r>
            <a:r>
              <a:rPr sz="1400" b="1" spc="0" dirty="0" smtClean="0">
                <a:latin typeface="Times New Roman"/>
                <a:cs typeface="Times New Roman"/>
              </a:rPr>
              <a:t>ic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2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system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45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in</a:t>
            </a:r>
            <a:r>
              <a:rPr sz="1400" b="1" spc="-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eac</a:t>
            </a:r>
            <a:r>
              <a:rPr sz="1400" b="1" spc="0" dirty="0" smtClean="0">
                <a:latin typeface="Times New Roman"/>
                <a:cs typeface="Times New Roman"/>
              </a:rPr>
              <a:t>h </a:t>
            </a:r>
            <a:r>
              <a:rPr sz="1400" b="1" spc="4" dirty="0" smtClean="0">
                <a:latin typeface="Times New Roman"/>
                <a:cs typeface="Times New Roman"/>
              </a:rPr>
              <a:t>hem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sphere</a:t>
            </a:r>
            <a:r>
              <a:rPr sz="1400" b="1" spc="0" dirty="0" smtClean="0">
                <a:latin typeface="Times New Roman"/>
                <a:cs typeface="Times New Roman"/>
              </a:rPr>
              <a:t>:</a:t>
            </a:r>
            <a:r>
              <a:rPr sz="1400" b="1" spc="-7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Po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Easter</a:t>
            </a:r>
            <a:r>
              <a:rPr sz="1400" b="1" spc="0" dirty="0" smtClean="0">
                <a:latin typeface="Times New Roman"/>
                <a:cs typeface="Times New Roman"/>
              </a:rPr>
              <a:t>li</a:t>
            </a:r>
            <a:r>
              <a:rPr sz="1400" b="1" spc="4" dirty="0" smtClean="0">
                <a:latin typeface="Times New Roman"/>
                <a:cs typeface="Times New Roman"/>
              </a:rPr>
              <a:t>es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6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Northeas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5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Southeas</a:t>
            </a:r>
            <a:r>
              <a:rPr sz="1400" b="1" spc="0" dirty="0" smtClean="0">
                <a:latin typeface="Times New Roman"/>
                <a:cs typeface="Times New Roman"/>
              </a:rPr>
              <a:t>t </a:t>
            </a:r>
            <a:r>
              <a:rPr sz="1400" b="1" spc="4" dirty="0" smtClean="0">
                <a:latin typeface="Times New Roman"/>
                <a:cs typeface="Times New Roman"/>
              </a:rPr>
              <a:t>Tradew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nd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61" dirty="0" smtClean="0">
                <a:latin typeface="Times New Roman"/>
                <a:cs typeface="Times New Roman"/>
              </a:rPr>
              <a:t> </a:t>
            </a:r>
            <a:r>
              <a:rPr sz="1400" b="1" spc="25" dirty="0" smtClean="0">
                <a:latin typeface="Times New Roman"/>
                <a:cs typeface="Times New Roman"/>
              </a:rPr>
              <a:t>a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Preva</a:t>
            </a:r>
            <a:r>
              <a:rPr sz="1400" b="1" spc="0" dirty="0" smtClean="0">
                <a:latin typeface="Times New Roman"/>
                <a:cs typeface="Times New Roman"/>
              </a:rPr>
              <a:t>ili</a:t>
            </a:r>
            <a:r>
              <a:rPr sz="1400" b="1" spc="4" dirty="0" smtClean="0">
                <a:latin typeface="Times New Roman"/>
                <a:cs typeface="Times New Roman"/>
              </a:rPr>
              <a:t>n</a:t>
            </a:r>
            <a:r>
              <a:rPr sz="1400" b="1" spc="0" dirty="0" smtClean="0">
                <a:latin typeface="Times New Roman"/>
                <a:cs typeface="Times New Roman"/>
              </a:rPr>
              <a:t>g</a:t>
            </a:r>
            <a:r>
              <a:rPr sz="1400" b="1" spc="-56" dirty="0" smtClean="0">
                <a:latin typeface="Times New Roman"/>
                <a:cs typeface="Times New Roman"/>
              </a:rPr>
              <a:t> </a:t>
            </a:r>
            <a:r>
              <a:rPr sz="1400" b="1" spc="9" dirty="0" smtClean="0">
                <a:latin typeface="Times New Roman"/>
                <a:cs typeface="Times New Roman"/>
              </a:rPr>
              <a:t>W</a:t>
            </a:r>
            <a:r>
              <a:rPr sz="1400" b="1" spc="4" dirty="0" smtClean="0">
                <a:latin typeface="Times New Roman"/>
                <a:cs typeface="Times New Roman"/>
              </a:rPr>
              <a:t>ester</a:t>
            </a:r>
            <a:r>
              <a:rPr sz="1400" b="1" spc="0" dirty="0" smtClean="0">
                <a:latin typeface="Times New Roman"/>
                <a:cs typeface="Times New Roman"/>
              </a:rPr>
              <a:t>li</a:t>
            </a:r>
            <a:r>
              <a:rPr sz="1400" b="1" spc="4" dirty="0" smtClean="0">
                <a:latin typeface="Times New Roman"/>
                <a:cs typeface="Times New Roman"/>
              </a:rPr>
              <a:t>e</a:t>
            </a:r>
            <a:r>
              <a:rPr sz="1400" b="1" spc="0" dirty="0" smtClean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68223" marR="69559">
              <a:lnSpc>
                <a:spcPct val="100041"/>
              </a:lnSpc>
              <a:spcBef>
                <a:spcPts val="1681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Thes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nd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3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b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w</a:t>
            </a:r>
            <a:r>
              <a:rPr sz="1400" b="1" spc="-2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masse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4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h</a:t>
            </a:r>
            <a:r>
              <a:rPr sz="1400" b="1" spc="-2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st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nc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4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reg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on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 </a:t>
            </a:r>
            <a:r>
              <a:rPr sz="1400" b="1" spc="4" dirty="0" smtClean="0">
                <a:latin typeface="Times New Roman"/>
                <a:cs typeface="Times New Roman"/>
              </a:rPr>
              <a:t>or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g</a:t>
            </a:r>
            <a:r>
              <a:rPr sz="1400" b="1" spc="0" dirty="0" smtClean="0">
                <a:latin typeface="Times New Roman"/>
                <a:cs typeface="Times New Roman"/>
              </a:rPr>
              <a:t>in</a:t>
            </a:r>
            <a:r>
              <a:rPr sz="1400" b="1" spc="-3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(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forme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3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ove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1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2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water</a:t>
            </a:r>
            <a:r>
              <a:rPr sz="1400" b="1" spc="0" dirty="0" smtClean="0">
                <a:latin typeface="Times New Roman"/>
                <a:cs typeface="Times New Roman"/>
              </a:rPr>
              <a:t>,</a:t>
            </a:r>
            <a:r>
              <a:rPr sz="1400" b="1" spc="-3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forme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3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certa</a:t>
            </a:r>
            <a:r>
              <a:rPr sz="1400" b="1" spc="0" dirty="0" smtClean="0">
                <a:latin typeface="Times New Roman"/>
                <a:cs typeface="Times New Roman"/>
              </a:rPr>
              <a:t>in l</a:t>
            </a:r>
            <a:r>
              <a:rPr sz="1400" b="1" spc="4" dirty="0" smtClean="0">
                <a:latin typeface="Times New Roman"/>
                <a:cs typeface="Times New Roman"/>
              </a:rPr>
              <a:t>at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tudes)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68223" marR="212061">
              <a:lnSpc>
                <a:spcPts val="1510"/>
              </a:lnSpc>
              <a:spcBef>
                <a:spcPts val="1736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3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nteract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6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an</a:t>
            </a:r>
            <a:r>
              <a:rPr sz="1400" b="1" spc="0" dirty="0" smtClean="0">
                <a:latin typeface="Times New Roman"/>
                <a:cs typeface="Times New Roman"/>
              </a:rPr>
              <a:t>d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movemen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-6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f</a:t>
            </a:r>
            <a:r>
              <a:rPr sz="1400" b="1" spc="-1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masse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4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affec</a:t>
            </a:r>
            <a:r>
              <a:rPr sz="1400" b="1" spc="0" dirty="0" smtClean="0">
                <a:latin typeface="Times New Roman"/>
                <a:cs typeface="Times New Roman"/>
              </a:rPr>
              <a:t>t </a:t>
            </a:r>
            <a:r>
              <a:rPr sz="1400" b="1" spc="4" dirty="0" smtClean="0">
                <a:latin typeface="Times New Roman"/>
                <a:cs typeface="Times New Roman"/>
              </a:rPr>
              <a:t>c</a:t>
            </a:r>
            <a:r>
              <a:rPr sz="1400" b="1" spc="0" dirty="0" smtClean="0">
                <a:latin typeface="Times New Roman"/>
                <a:cs typeface="Times New Roman"/>
              </a:rPr>
              <a:t>li</a:t>
            </a:r>
            <a:r>
              <a:rPr sz="1400" b="1" spc="4" dirty="0" smtClean="0">
                <a:latin typeface="Times New Roman"/>
                <a:cs typeface="Times New Roman"/>
              </a:rPr>
              <a:t>mate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296" y="1331213"/>
            <a:ext cx="4559808" cy="1299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223">
              <a:lnSpc>
                <a:spcPct val="95825"/>
              </a:lnSpc>
              <a:spcBef>
                <a:spcPts val="375"/>
              </a:spcBef>
            </a:pPr>
            <a:r>
              <a:rPr sz="1600" b="1" spc="-4" dirty="0" smtClean="0">
                <a:latin typeface="Times New Roman"/>
                <a:cs typeface="Times New Roman"/>
              </a:rPr>
              <a:t>E</a:t>
            </a:r>
            <a:r>
              <a:rPr sz="1600" b="1" spc="0" dirty="0" smtClean="0">
                <a:latin typeface="Times New Roman"/>
                <a:cs typeface="Times New Roman"/>
              </a:rPr>
              <a:t>. </a:t>
            </a:r>
            <a:r>
              <a:rPr sz="1600" b="1" spc="399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Ocea</a:t>
            </a:r>
            <a:r>
              <a:rPr sz="1600" b="1" spc="0" dirty="0" smtClean="0">
                <a:latin typeface="Times New Roman"/>
                <a:cs typeface="Times New Roman"/>
              </a:rPr>
              <a:t>n</a:t>
            </a:r>
            <a:r>
              <a:rPr sz="1600" b="1" spc="-4" dirty="0" smtClean="0">
                <a:latin typeface="Times New Roman"/>
                <a:cs typeface="Times New Roman"/>
              </a:rPr>
              <a:t> Current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 marL="268223">
              <a:lnSpc>
                <a:spcPct val="95825"/>
              </a:lnSpc>
              <a:spcBef>
                <a:spcPts val="818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1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Ocea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3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current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5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ca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war</a:t>
            </a:r>
            <a:r>
              <a:rPr sz="1400" b="1" spc="0" dirty="0" smtClean="0">
                <a:latin typeface="Times New Roman"/>
                <a:cs typeface="Times New Roman"/>
              </a:rPr>
              <a:t>m</a:t>
            </a:r>
            <a:r>
              <a:rPr sz="1400" b="1" spc="-2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coo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-2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6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above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68223" marR="404820">
              <a:lnSpc>
                <a:spcPct val="100041"/>
              </a:lnSpc>
              <a:spcBef>
                <a:spcPts val="175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latin typeface="Times New Roman"/>
                <a:cs typeface="Times New Roman"/>
              </a:rPr>
              <a:t>.</a:t>
            </a:r>
            <a:r>
              <a:rPr sz="1400" b="1" spc="339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Ocea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3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current</a:t>
            </a:r>
            <a:r>
              <a:rPr sz="1400" b="1" spc="0" dirty="0" smtClean="0">
                <a:latin typeface="Times New Roman"/>
                <a:cs typeface="Times New Roman"/>
              </a:rPr>
              <a:t>s</a:t>
            </a:r>
            <a:r>
              <a:rPr sz="1400" b="1" spc="-5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ma</a:t>
            </a:r>
            <a:r>
              <a:rPr sz="1400" b="1" spc="0" dirty="0" smtClean="0">
                <a:latin typeface="Times New Roman"/>
                <a:cs typeface="Times New Roman"/>
              </a:rPr>
              <a:t>y</a:t>
            </a:r>
            <a:r>
              <a:rPr sz="1400" b="1" spc="-20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b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8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cons</a:t>
            </a:r>
            <a:r>
              <a:rPr sz="1400" b="1" spc="0" dirty="0" smtClean="0">
                <a:latin typeface="Times New Roman"/>
                <a:cs typeface="Times New Roman"/>
              </a:rPr>
              <a:t>i</a:t>
            </a:r>
            <a:r>
              <a:rPr sz="1400" b="1" spc="4" dirty="0" smtClean="0">
                <a:latin typeface="Times New Roman"/>
                <a:cs typeface="Times New Roman"/>
              </a:rPr>
              <a:t>derab</a:t>
            </a:r>
            <a:r>
              <a:rPr sz="1400" b="1" spc="0" dirty="0" smtClean="0">
                <a:latin typeface="Times New Roman"/>
                <a:cs typeface="Times New Roman"/>
              </a:rPr>
              <a:t>ly</a:t>
            </a:r>
            <a:r>
              <a:rPr sz="1400" b="1" spc="-71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warme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4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 </a:t>
            </a:r>
            <a:r>
              <a:rPr sz="1400" b="1" spc="4" dirty="0" smtClean="0">
                <a:latin typeface="Times New Roman"/>
                <a:cs typeface="Times New Roman"/>
              </a:rPr>
              <a:t>co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de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3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tha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r>
              <a:rPr sz="1400" b="1" spc="-2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1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norma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r>
              <a:rPr sz="1400" b="1" spc="-43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ir</a:t>
            </a:r>
            <a:r>
              <a:rPr sz="1400" b="1" spc="-12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temperatur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r>
              <a:rPr sz="1400" b="1" spc="-74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fo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17" dirty="0" smtClean="0">
                <a:latin typeface="Times New Roman"/>
                <a:cs typeface="Times New Roman"/>
              </a:rPr>
              <a:t> </a:t>
            </a:r>
            <a:r>
              <a:rPr sz="1400" b="1" spc="4" dirty="0" smtClean="0">
                <a:latin typeface="Times New Roman"/>
                <a:cs typeface="Times New Roman"/>
              </a:rPr>
              <a:t>tha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6296" y="2631186"/>
            <a:ext cx="1242060" cy="2096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223">
              <a:lnSpc>
                <a:spcPts val="1130"/>
              </a:lnSpc>
              <a:spcBef>
                <a:spcPts val="56"/>
              </a:spcBef>
            </a:pPr>
            <a:r>
              <a:rPr sz="2100" b="1" spc="0" baseline="4141" dirty="0" smtClean="0">
                <a:latin typeface="Times New Roman"/>
                <a:cs typeface="Times New Roman"/>
              </a:rPr>
              <a:t>l</a:t>
            </a:r>
            <a:r>
              <a:rPr sz="2100" b="1" spc="4" baseline="4141" dirty="0" smtClean="0">
                <a:latin typeface="Times New Roman"/>
                <a:cs typeface="Times New Roman"/>
              </a:rPr>
              <a:t>at</a:t>
            </a:r>
            <a:r>
              <a:rPr sz="2100" b="1" spc="0" baseline="4141" dirty="0" smtClean="0">
                <a:latin typeface="Times New Roman"/>
                <a:cs typeface="Times New Roman"/>
              </a:rPr>
              <a:t>i</a:t>
            </a:r>
            <a:r>
              <a:rPr sz="2100" b="1" spc="4" baseline="4141" dirty="0" smtClean="0">
                <a:latin typeface="Times New Roman"/>
                <a:cs typeface="Times New Roman"/>
              </a:rPr>
              <a:t>tude</a:t>
            </a:r>
            <a:r>
              <a:rPr sz="2100" b="1" spc="0" baseline="4141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8356" y="2631186"/>
            <a:ext cx="3255263" cy="2096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03620" y="2631186"/>
            <a:ext cx="62484" cy="2096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594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1_Ion</vt:lpstr>
      <vt:lpstr>Ion</vt:lpstr>
      <vt:lpstr>Geography  </vt:lpstr>
      <vt:lpstr>Lesson objectives</vt:lpstr>
      <vt:lpstr>Different climatic zones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</cp:revision>
  <dcterms:modified xsi:type="dcterms:W3CDTF">2019-02-12T15:59:32Z</dcterms:modified>
</cp:coreProperties>
</file>